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7D3867B9-7FEE-2F4B-AAF6-996A9879BF4F}">
          <p14:sldIdLst>
            <p14:sldId id="256"/>
            <p14:sldId id="257"/>
          </p14:sldIdLst>
        </p14:section>
        <p14:section name="Summary Section" id="{F688438C-2124-954D-B619-50ADB1EDCC27}">
          <p14:sldIdLst>
            <p14:sldId id="258"/>
          </p14:sldIdLst>
        </p14:section>
        <p14:section name="Section 1" id="{3A33C55E-6286-5B43-8825-965555CE20C2}">
          <p14:sldIdLst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ction 2" id="{D815B12F-10E0-744C-9C94-8231BFD8366D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Section 3" id="{73BD6E29-5A26-E848-97B9-5C2911195223}">
          <p14:sldIdLst>
            <p14:sldId id="279"/>
            <p14:sldId id="280"/>
            <p14:sldId id="281"/>
          </p14:sldIdLst>
        </p14:section>
        <p14:section name="Section 4" id="{8C1A7E48-3CA0-2D43-BABB-16755E2300F8}">
          <p14:sldIdLst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B5B82-4CC4-134B-948A-4338A44D0CD9}" v="7" dt="2026-02-10T07:25:58.9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52" d="100"/>
          <a:sy n="52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ky Knightsmith" userId="bf950605-b722-4da4-8e34-d2cb6a2de33d" providerId="ADAL" clId="{71B54268-B13E-5057-8205-F501C8F6E804}"/>
    <pc:docChg chg="custSel addSld delSld modSld sldOrd addSection modSection">
      <pc:chgData name="Pooky Knightsmith" userId="bf950605-b722-4da4-8e34-d2cb6a2de33d" providerId="ADAL" clId="{71B54268-B13E-5057-8205-F501C8F6E804}" dt="2026-02-10T07:25:58.900" v="20"/>
      <pc:docMkLst>
        <pc:docMk/>
      </pc:docMkLst>
      <pc:sldChg chg="addSp modSp mod ord">
        <pc:chgData name="Pooky Knightsmith" userId="bf950605-b722-4da4-8e34-d2cb6a2de33d" providerId="ADAL" clId="{71B54268-B13E-5057-8205-F501C8F6E804}" dt="2026-01-30T14:12:45.424" v="17" actId="20578"/>
        <pc:sldMkLst>
          <pc:docMk/>
          <pc:sldMk cId="0" sldId="258"/>
        </pc:sldMkLst>
        <pc:graphicFrameChg chg="add mod">
          <ac:chgData name="Pooky Knightsmith" userId="bf950605-b722-4da4-8e34-d2cb6a2de33d" providerId="ADAL" clId="{71B54268-B13E-5057-8205-F501C8F6E804}" dt="2026-01-30T14:12:42.046" v="16" actId="1076"/>
          <ac:graphicFrameMkLst>
            <pc:docMk/>
            <pc:sldMk cId="0" sldId="258"/>
            <ac:graphicFrameMk id="2" creationId="{0A95C26C-1BAE-BC61-AB09-C8CEC531C730}"/>
          </ac:graphicFrameMkLst>
        </pc:graphicFrameChg>
      </pc:sldChg>
      <pc:sldChg chg="addSp modSp mod modAnim">
        <pc:chgData name="Pooky Knightsmith" userId="bf950605-b722-4da4-8e34-d2cb6a2de33d" providerId="ADAL" clId="{71B54268-B13E-5057-8205-F501C8F6E804}" dt="2026-01-30T14:11:07.360" v="3" actId="1076"/>
        <pc:sldMkLst>
          <pc:docMk/>
          <pc:sldMk cId="0" sldId="263"/>
        </pc:sldMkLst>
        <pc:picChg chg="add mod">
          <ac:chgData name="Pooky Knightsmith" userId="bf950605-b722-4da4-8e34-d2cb6a2de33d" providerId="ADAL" clId="{71B54268-B13E-5057-8205-F501C8F6E804}" dt="2026-01-30T14:11:07.360" v="3" actId="1076"/>
          <ac:picMkLst>
            <pc:docMk/>
            <pc:sldMk cId="0" sldId="263"/>
            <ac:picMk id="2" creationId="{872CCEB0-8BF6-A214-B1D2-F3DA332FD0E4}"/>
          </ac:picMkLst>
        </pc:picChg>
        <pc:picChg chg="add mod">
          <ac:chgData name="Pooky Knightsmith" userId="bf950605-b722-4da4-8e34-d2cb6a2de33d" providerId="ADAL" clId="{71B54268-B13E-5057-8205-F501C8F6E804}" dt="2026-01-30T14:11:07.360" v="3" actId="1076"/>
          <ac:picMkLst>
            <pc:docMk/>
            <pc:sldMk cId="0" sldId="263"/>
            <ac:picMk id="3" creationId="{51CB6D30-54CD-6879-0BD2-67E5FFE17144}"/>
          </ac:picMkLst>
        </pc:picChg>
        <pc:picChg chg="add mod">
          <ac:chgData name="Pooky Knightsmith" userId="bf950605-b722-4da4-8e34-d2cb6a2de33d" providerId="ADAL" clId="{71B54268-B13E-5057-8205-F501C8F6E804}" dt="2026-01-30T14:11:07.360" v="3" actId="1076"/>
          <ac:picMkLst>
            <pc:docMk/>
            <pc:sldMk cId="0" sldId="263"/>
            <ac:picMk id="4" creationId="{918F7D07-85BE-FCD7-C927-E70E3A8047DC}"/>
          </ac:picMkLst>
        </pc:picChg>
      </pc:sldChg>
      <pc:sldChg chg="addSp modSp mod modAnim">
        <pc:chgData name="Pooky Knightsmith" userId="bf950605-b722-4da4-8e34-d2cb6a2de33d" providerId="ADAL" clId="{71B54268-B13E-5057-8205-F501C8F6E804}" dt="2026-01-30T14:11:15.041" v="5" actId="1076"/>
        <pc:sldMkLst>
          <pc:docMk/>
          <pc:sldMk cId="0" sldId="270"/>
        </pc:sldMkLst>
        <pc:picChg chg="add mod">
          <ac:chgData name="Pooky Knightsmith" userId="bf950605-b722-4da4-8e34-d2cb6a2de33d" providerId="ADAL" clId="{71B54268-B13E-5057-8205-F501C8F6E804}" dt="2026-01-30T14:11:15.041" v="5" actId="1076"/>
          <ac:picMkLst>
            <pc:docMk/>
            <pc:sldMk cId="0" sldId="270"/>
            <ac:picMk id="2" creationId="{D0F98920-EBB6-0383-BA48-2A9C30F49D66}"/>
          </ac:picMkLst>
        </pc:picChg>
        <pc:picChg chg="add mod">
          <ac:chgData name="Pooky Knightsmith" userId="bf950605-b722-4da4-8e34-d2cb6a2de33d" providerId="ADAL" clId="{71B54268-B13E-5057-8205-F501C8F6E804}" dt="2026-01-30T14:11:15.041" v="5" actId="1076"/>
          <ac:picMkLst>
            <pc:docMk/>
            <pc:sldMk cId="0" sldId="270"/>
            <ac:picMk id="3" creationId="{B8808D12-5609-746E-302B-6EEDBB7B88DA}"/>
          </ac:picMkLst>
        </pc:picChg>
        <pc:picChg chg="add mod">
          <ac:chgData name="Pooky Knightsmith" userId="bf950605-b722-4da4-8e34-d2cb6a2de33d" providerId="ADAL" clId="{71B54268-B13E-5057-8205-F501C8F6E804}" dt="2026-01-30T14:11:15.041" v="5" actId="1076"/>
          <ac:picMkLst>
            <pc:docMk/>
            <pc:sldMk cId="0" sldId="270"/>
            <ac:picMk id="4" creationId="{7123CFD1-293B-2280-2877-135609BE98C1}"/>
          </ac:picMkLst>
        </pc:picChg>
      </pc:sldChg>
      <pc:sldChg chg="addSp modSp modAnim">
        <pc:chgData name="Pooky Knightsmith" userId="bf950605-b722-4da4-8e34-d2cb6a2de33d" providerId="ADAL" clId="{71B54268-B13E-5057-8205-F501C8F6E804}" dt="2026-01-30T14:11:19.899" v="6"/>
        <pc:sldMkLst>
          <pc:docMk/>
          <pc:sldMk cId="0" sldId="280"/>
        </pc:sldMkLst>
        <pc:picChg chg="add mod">
          <ac:chgData name="Pooky Knightsmith" userId="bf950605-b722-4da4-8e34-d2cb6a2de33d" providerId="ADAL" clId="{71B54268-B13E-5057-8205-F501C8F6E804}" dt="2026-01-30T14:11:19.899" v="6"/>
          <ac:picMkLst>
            <pc:docMk/>
            <pc:sldMk cId="0" sldId="280"/>
            <ac:picMk id="2" creationId="{ABFFBB53-76EB-D662-26DE-BE89DEC2F204}"/>
          </ac:picMkLst>
        </pc:picChg>
        <pc:picChg chg="add mod">
          <ac:chgData name="Pooky Knightsmith" userId="bf950605-b722-4da4-8e34-d2cb6a2de33d" providerId="ADAL" clId="{71B54268-B13E-5057-8205-F501C8F6E804}" dt="2026-01-30T14:11:19.899" v="6"/>
          <ac:picMkLst>
            <pc:docMk/>
            <pc:sldMk cId="0" sldId="280"/>
            <ac:picMk id="3" creationId="{0F970036-100F-923F-E25A-A6ABC118D5E7}"/>
          </ac:picMkLst>
        </pc:picChg>
        <pc:picChg chg="add mod">
          <ac:chgData name="Pooky Knightsmith" userId="bf950605-b722-4da4-8e34-d2cb6a2de33d" providerId="ADAL" clId="{71B54268-B13E-5057-8205-F501C8F6E804}" dt="2026-01-30T14:11:19.899" v="6"/>
          <ac:picMkLst>
            <pc:docMk/>
            <pc:sldMk cId="0" sldId="280"/>
            <ac:picMk id="4" creationId="{10E845A5-3253-4B0B-E059-21DE880C8E20}"/>
          </ac:picMkLst>
        </pc:picChg>
      </pc:sldChg>
      <pc:sldChg chg="addSp delSp modSp mod modClrScheme chgLayout">
        <pc:chgData name="Pooky Knightsmith" userId="bf950605-b722-4da4-8e34-d2cb6a2de33d" providerId="ADAL" clId="{71B54268-B13E-5057-8205-F501C8F6E804}" dt="2026-01-30T14:12:25.150" v="13" actId="26606"/>
        <pc:sldMkLst>
          <pc:docMk/>
          <pc:sldMk cId="0" sldId="282"/>
        </pc:sldMkLst>
        <pc:picChg chg="add mod">
          <ac:chgData name="Pooky Knightsmith" userId="bf950605-b722-4da4-8e34-d2cb6a2de33d" providerId="ADAL" clId="{71B54268-B13E-5057-8205-F501C8F6E804}" dt="2026-01-30T14:12:25.150" v="13" actId="26606"/>
          <ac:picMkLst>
            <pc:docMk/>
            <pc:sldMk cId="0" sldId="282"/>
            <ac:picMk id="3" creationId="{2AF552E9-B145-7362-78C9-75094DA6510B}"/>
          </ac:picMkLst>
        </pc:picChg>
      </pc:sldChg>
      <pc:sldChg chg="addSp modSp modAnim">
        <pc:chgData name="Pooky Knightsmith" userId="bf950605-b722-4da4-8e34-d2cb6a2de33d" providerId="ADAL" clId="{71B54268-B13E-5057-8205-F501C8F6E804}" dt="2026-01-30T14:11:22.273" v="7"/>
        <pc:sldMkLst>
          <pc:docMk/>
          <pc:sldMk cId="0" sldId="285"/>
        </pc:sldMkLst>
        <pc:picChg chg="add mod">
          <ac:chgData name="Pooky Knightsmith" userId="bf950605-b722-4da4-8e34-d2cb6a2de33d" providerId="ADAL" clId="{71B54268-B13E-5057-8205-F501C8F6E804}" dt="2026-01-30T14:11:22.273" v="7"/>
          <ac:picMkLst>
            <pc:docMk/>
            <pc:sldMk cId="0" sldId="285"/>
            <ac:picMk id="2" creationId="{7280BC4C-41A7-48BC-E8D6-00B1BBF0C628}"/>
          </ac:picMkLst>
        </pc:picChg>
        <pc:picChg chg="add mod">
          <ac:chgData name="Pooky Knightsmith" userId="bf950605-b722-4da4-8e34-d2cb6a2de33d" providerId="ADAL" clId="{71B54268-B13E-5057-8205-F501C8F6E804}" dt="2026-01-30T14:11:22.273" v="7"/>
          <ac:picMkLst>
            <pc:docMk/>
            <pc:sldMk cId="0" sldId="285"/>
            <ac:picMk id="3" creationId="{69885881-C9ED-7FDA-0131-3DB56A37764C}"/>
          </ac:picMkLst>
        </pc:picChg>
        <pc:picChg chg="add mod">
          <ac:chgData name="Pooky Knightsmith" userId="bf950605-b722-4da4-8e34-d2cb6a2de33d" providerId="ADAL" clId="{71B54268-B13E-5057-8205-F501C8F6E804}" dt="2026-01-30T14:11:22.273" v="7"/>
          <ac:picMkLst>
            <pc:docMk/>
            <pc:sldMk cId="0" sldId="285"/>
            <ac:picMk id="4" creationId="{38DAC422-B313-35FE-0DA1-9EDD5DE6E7BB}"/>
          </ac:picMkLst>
        </pc:picChg>
      </pc:sldChg>
      <pc:sldChg chg="addSp delSp modSp mod">
        <pc:chgData name="Pooky Knightsmith" userId="bf950605-b722-4da4-8e34-d2cb6a2de33d" providerId="ADAL" clId="{71B54268-B13E-5057-8205-F501C8F6E804}" dt="2026-02-10T07:25:58.900" v="20"/>
        <pc:sldMkLst>
          <pc:docMk/>
          <pc:sldMk cId="0" sldId="287"/>
        </pc:sldMkLst>
        <pc:picChg chg="add mod">
          <ac:chgData name="Pooky Knightsmith" userId="bf950605-b722-4da4-8e34-d2cb6a2de33d" providerId="ADAL" clId="{71B54268-B13E-5057-8205-F501C8F6E804}" dt="2026-02-10T07:25:58.900" v="20"/>
          <ac:picMkLst>
            <pc:docMk/>
            <pc:sldMk cId="0" sldId="287"/>
            <ac:picMk id="2" creationId="{56D7CD52-0F3F-7F5C-2479-85F516E547B4}"/>
          </ac:picMkLst>
        </pc:picChg>
        <pc:picChg chg="del">
          <ac:chgData name="Pooky Knightsmith" userId="bf950605-b722-4da4-8e34-d2cb6a2de33d" providerId="ADAL" clId="{71B54268-B13E-5057-8205-F501C8F6E804}" dt="2026-02-10T07:25:58.422" v="19" actId="478"/>
          <ac:picMkLst>
            <pc:docMk/>
            <pc:sldMk cId="0" sldId="287"/>
            <ac:picMk id="23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27.xml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0.jpg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1.jpg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12.jpg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3.jpg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14.jpg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5.jpg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D0F98920-EBB6-0383-BA48-2A9C30F49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52" y="8765782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B8808D12-5609-746E-302B-6EEDBB7B8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8" y="8765782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7123CFD1-293B-2280-2877-135609BE9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8861" y="8605915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6.jpg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17.jpg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18.jpg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9.jpg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20.jpg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21.jpg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22.jpg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23.jpg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24.jpg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25.jpg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ABFFBB53-76EB-D662-26DE-BE89DEC2F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52" y="8765782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0F970036-100F-923F-E25A-A6ABC118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8" y="8765782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10E845A5-3253-4B0B-E059-21DE880C8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8861" y="8605915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26.jpg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circle with white text&#10;&#10;AI-generated content may be incorrect.">
            <a:extLst>
              <a:ext uri="{FF2B5EF4-FFF2-40B4-BE49-F238E27FC236}">
                <a16:creationId xmlns:a16="http://schemas.microsoft.com/office/drawing/2014/main" id="{2AF552E9-B145-7362-78C9-75094DA6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28.jpg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29.jpg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.jpg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Summary Zoom 1">
                <a:extLst>
                  <a:ext uri="{FF2B5EF4-FFF2-40B4-BE49-F238E27FC236}">
                    <a16:creationId xmlns:a16="http://schemas.microsoft.com/office/drawing/2014/main" id="{0A95C26C-1BAE-BC61-AB09-C8CEC531C7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7561036"/>
                  </p:ext>
                </p:extLst>
              </p:nvPr>
            </p:nvGraphicFramePr>
            <p:xfrm>
              <a:off x="3181178" y="2007744"/>
              <a:ext cx="18021643" cy="12014428"/>
            </p:xfrm>
            <a:graphic>
              <a:graphicData uri="http://schemas.microsoft.com/office/powerpoint/2016/summaryzoom">
                <psuz:summaryZm>
                  <psuz:summaryZmObj sectionId="{3A33C55E-6286-5B43-8825-965555CE20C2}">
                    <psuz:zmPr id="{61244B99-22A9-3246-A157-20643E41A86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49025" y="1293429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815B12F-10E0-744C-9C94-8231BFD8366D}">
                    <psuz:zmPr id="{5EE45DF4-E582-6848-85DC-3FF75984868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162879" y="1293429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3BD6E29-5A26-E848-97B9-5C2911195223}">
                    <psuz:zmPr id="{E72DCCC8-BB27-5242-A674-93234143589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49025" y="6159271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C1A7E48-3CA0-2D43-BABB-16755E2300F8}">
                    <psuz:zmPr id="{196CF6C3-B415-334A-8F3A-B60F747E09D7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162879" y="6159271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Summary Zoom 1">
                <a:extLst>
                  <a:ext uri="{FF2B5EF4-FFF2-40B4-BE49-F238E27FC236}">
                    <a16:creationId xmlns:a16="http://schemas.microsoft.com/office/drawing/2014/main" id="{0A95C26C-1BAE-BC61-AB09-C8CEC531C73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181178" y="2007744"/>
                <a:ext cx="18021643" cy="12014428"/>
                <a:chOff x="3181178" y="2007744"/>
                <a:chExt cx="18021643" cy="12014428"/>
              </a:xfrm>
            </p:grpSpPr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0203" y="3301173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44057" y="3301173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0203" y="8167015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44057" y="8167015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30.jpg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7280BC4C-41A7-48BC-E8D6-00B1BBF0C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52" y="8765782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69885881-C9ED-7FDA-0131-3DB56A377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8" y="8765782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38DAC422-B313-35FE-0DA1-9EDD5DE6E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8861" y="8605915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31.jpg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inting at a sign&#10;&#10;AI-generated content may be incorrect.">
            <a:extLst>
              <a:ext uri="{FF2B5EF4-FFF2-40B4-BE49-F238E27FC236}">
                <a16:creationId xmlns:a16="http://schemas.microsoft.com/office/drawing/2014/main" id="{56D7CD52-0F3F-7F5C-2479-85F516E54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7.jpg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.jpg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872CCEB0-8BF6-A214-B1D2-F3DA332F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59" y="4938061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51CB6D30-54CD-6879-0BD2-67E5FFE17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95" y="4938061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918F7D07-85BE-FCD7-C927-E70E3A804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0368" y="4778194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Pooky Knightsmith</cp:lastModifiedBy>
  <cp:revision>1</cp:revision>
  <dcterms:modified xsi:type="dcterms:W3CDTF">2026-02-10T07:26:00Z</dcterms:modified>
</cp:coreProperties>
</file>