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C70F386-E183-9342-BD80-AF79628394B6}" v="8" dt="2026-03-19T17:50:45.209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8"/>
  </p:normalViewPr>
  <p:slideViewPr>
    <p:cSldViewPr snapToGrid="0">
      <p:cViewPr varScale="1">
        <p:scale>
          <a:sx n="60" d="100"/>
          <a:sy n="60" d="100"/>
        </p:scale>
        <p:origin x="8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50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ooky Knightsmith" userId="bf950605-b722-4da4-8e34-d2cb6a2de33d" providerId="ADAL" clId="{71B54268-B13E-5057-8205-F501C8F6E804}"/>
    <pc:docChg chg="undo custSel modSld">
      <pc:chgData name="Pooky Knightsmith" userId="bf950605-b722-4da4-8e34-d2cb6a2de33d" providerId="ADAL" clId="{71B54268-B13E-5057-8205-F501C8F6E804}" dt="2026-03-19T17:50:45.209" v="16"/>
      <pc:docMkLst>
        <pc:docMk/>
      </pc:docMkLst>
      <pc:sldChg chg="addSp modSp mod modAnim">
        <pc:chgData name="Pooky Knightsmith" userId="bf950605-b722-4da4-8e34-d2cb6a2de33d" providerId="ADAL" clId="{71B54268-B13E-5057-8205-F501C8F6E804}" dt="2026-03-19T17:50:21.924" v="9" actId="1076"/>
        <pc:sldMkLst>
          <pc:docMk/>
          <pc:sldMk cId="0" sldId="258"/>
        </pc:sldMkLst>
        <pc:picChg chg="add mod">
          <ac:chgData name="Pooky Knightsmith" userId="bf950605-b722-4da4-8e34-d2cb6a2de33d" providerId="ADAL" clId="{71B54268-B13E-5057-8205-F501C8F6E804}" dt="2026-03-19T17:50:11.692" v="4" actId="1076"/>
          <ac:picMkLst>
            <pc:docMk/>
            <pc:sldMk cId="0" sldId="258"/>
            <ac:picMk id="2" creationId="{0E5C150D-143D-BBD9-27B6-D712D741C254}"/>
          </ac:picMkLst>
        </pc:picChg>
        <pc:picChg chg="add mod">
          <ac:chgData name="Pooky Knightsmith" userId="bf950605-b722-4da4-8e34-d2cb6a2de33d" providerId="ADAL" clId="{71B54268-B13E-5057-8205-F501C8F6E804}" dt="2026-03-19T17:50:11.692" v="4" actId="1076"/>
          <ac:picMkLst>
            <pc:docMk/>
            <pc:sldMk cId="0" sldId="258"/>
            <ac:picMk id="3" creationId="{41090324-33E7-F688-9E24-A64F91D630FE}"/>
          </ac:picMkLst>
        </pc:picChg>
        <pc:picChg chg="add mod">
          <ac:chgData name="Pooky Knightsmith" userId="bf950605-b722-4da4-8e34-d2cb6a2de33d" providerId="ADAL" clId="{71B54268-B13E-5057-8205-F501C8F6E804}" dt="2026-03-19T17:50:11.692" v="4" actId="1076"/>
          <ac:picMkLst>
            <pc:docMk/>
            <pc:sldMk cId="0" sldId="258"/>
            <ac:picMk id="4" creationId="{A2F20CD5-6281-4EDE-3194-2D86B49C1189}"/>
          </ac:picMkLst>
        </pc:picChg>
        <pc:picChg chg="add mod">
          <ac:chgData name="Pooky Knightsmith" userId="bf950605-b722-4da4-8e34-d2cb6a2de33d" providerId="ADAL" clId="{71B54268-B13E-5057-8205-F501C8F6E804}" dt="2026-03-19T17:50:21.924" v="9" actId="1076"/>
          <ac:picMkLst>
            <pc:docMk/>
            <pc:sldMk cId="0" sldId="258"/>
            <ac:picMk id="5" creationId="{6A43500E-160E-4199-A464-1EB43DB008D5}"/>
          </ac:picMkLst>
        </pc:picChg>
        <pc:picChg chg="add mod">
          <ac:chgData name="Pooky Knightsmith" userId="bf950605-b722-4da4-8e34-d2cb6a2de33d" providerId="ADAL" clId="{71B54268-B13E-5057-8205-F501C8F6E804}" dt="2026-03-19T17:50:21.924" v="9" actId="1076"/>
          <ac:picMkLst>
            <pc:docMk/>
            <pc:sldMk cId="0" sldId="258"/>
            <ac:picMk id="6" creationId="{21981288-515B-1FBC-FDBE-8E5FC37A44A2}"/>
          </ac:picMkLst>
        </pc:picChg>
        <pc:picChg chg="add mod">
          <ac:chgData name="Pooky Knightsmith" userId="bf950605-b722-4da4-8e34-d2cb6a2de33d" providerId="ADAL" clId="{71B54268-B13E-5057-8205-F501C8F6E804}" dt="2026-03-19T17:50:21.924" v="9" actId="1076"/>
          <ac:picMkLst>
            <pc:docMk/>
            <pc:sldMk cId="0" sldId="258"/>
            <ac:picMk id="7" creationId="{5918567F-883E-8C8A-8D4F-24F439BAFE95}"/>
          </ac:picMkLst>
        </pc:picChg>
        <pc:picChg chg="mod">
          <ac:chgData name="Pooky Knightsmith" userId="bf950605-b722-4da4-8e34-d2cb6a2de33d" providerId="ADAL" clId="{71B54268-B13E-5057-8205-F501C8F6E804}" dt="2026-03-19T17:50:11.083" v="3" actId="1076"/>
          <ac:picMkLst>
            <pc:docMk/>
            <pc:sldMk cId="0" sldId="258"/>
            <ac:picMk id="175" creationId="{00000000-0000-0000-0000-000000000000}"/>
          </ac:picMkLst>
        </pc:picChg>
      </pc:sldChg>
      <pc:sldChg chg="addSp modSp mod modAnim">
        <pc:chgData name="Pooky Knightsmith" userId="bf950605-b722-4da4-8e34-d2cb6a2de33d" providerId="ADAL" clId="{71B54268-B13E-5057-8205-F501C8F6E804}" dt="2026-03-19T17:50:33.485" v="12" actId="1076"/>
        <pc:sldMkLst>
          <pc:docMk/>
          <pc:sldMk cId="0" sldId="266"/>
        </pc:sldMkLst>
        <pc:picChg chg="add mod">
          <ac:chgData name="Pooky Knightsmith" userId="bf950605-b722-4da4-8e34-d2cb6a2de33d" providerId="ADAL" clId="{71B54268-B13E-5057-8205-F501C8F6E804}" dt="2026-03-19T17:50:33.485" v="12" actId="1076"/>
          <ac:picMkLst>
            <pc:docMk/>
            <pc:sldMk cId="0" sldId="266"/>
            <ac:picMk id="2" creationId="{87D2A735-F8AD-EFB1-D58E-F1D4D7BBC5CF}"/>
          </ac:picMkLst>
        </pc:picChg>
        <pc:picChg chg="add mod">
          <ac:chgData name="Pooky Knightsmith" userId="bf950605-b722-4da4-8e34-d2cb6a2de33d" providerId="ADAL" clId="{71B54268-B13E-5057-8205-F501C8F6E804}" dt="2026-03-19T17:50:33.485" v="12" actId="1076"/>
          <ac:picMkLst>
            <pc:docMk/>
            <pc:sldMk cId="0" sldId="266"/>
            <ac:picMk id="3" creationId="{27DCC370-8755-F415-1BA2-4BE264DD0FC5}"/>
          </ac:picMkLst>
        </pc:picChg>
        <pc:picChg chg="add mod">
          <ac:chgData name="Pooky Knightsmith" userId="bf950605-b722-4da4-8e34-d2cb6a2de33d" providerId="ADAL" clId="{71B54268-B13E-5057-8205-F501C8F6E804}" dt="2026-03-19T17:50:33.485" v="12" actId="1076"/>
          <ac:picMkLst>
            <pc:docMk/>
            <pc:sldMk cId="0" sldId="266"/>
            <ac:picMk id="4" creationId="{C14A0DAB-EA52-07FF-FE4C-4D650FD748A8}"/>
          </ac:picMkLst>
        </pc:picChg>
      </pc:sldChg>
      <pc:sldChg chg="addSp modSp modAnim">
        <pc:chgData name="Pooky Knightsmith" userId="bf950605-b722-4da4-8e34-d2cb6a2de33d" providerId="ADAL" clId="{71B54268-B13E-5057-8205-F501C8F6E804}" dt="2026-03-19T17:50:36.686" v="13"/>
        <pc:sldMkLst>
          <pc:docMk/>
          <pc:sldMk cId="0" sldId="272"/>
        </pc:sldMkLst>
        <pc:picChg chg="add mod">
          <ac:chgData name="Pooky Knightsmith" userId="bf950605-b722-4da4-8e34-d2cb6a2de33d" providerId="ADAL" clId="{71B54268-B13E-5057-8205-F501C8F6E804}" dt="2026-03-19T17:50:36.686" v="13"/>
          <ac:picMkLst>
            <pc:docMk/>
            <pc:sldMk cId="0" sldId="272"/>
            <ac:picMk id="2" creationId="{956060E6-95A5-1D15-7975-0E93AB20CC6C}"/>
          </ac:picMkLst>
        </pc:picChg>
        <pc:picChg chg="add mod">
          <ac:chgData name="Pooky Knightsmith" userId="bf950605-b722-4da4-8e34-d2cb6a2de33d" providerId="ADAL" clId="{71B54268-B13E-5057-8205-F501C8F6E804}" dt="2026-03-19T17:50:36.686" v="13"/>
          <ac:picMkLst>
            <pc:docMk/>
            <pc:sldMk cId="0" sldId="272"/>
            <ac:picMk id="3" creationId="{6280C1C5-5102-EB26-21BA-F4D9A1D0D231}"/>
          </ac:picMkLst>
        </pc:picChg>
        <pc:picChg chg="add mod">
          <ac:chgData name="Pooky Knightsmith" userId="bf950605-b722-4da4-8e34-d2cb6a2de33d" providerId="ADAL" clId="{71B54268-B13E-5057-8205-F501C8F6E804}" dt="2026-03-19T17:50:36.686" v="13"/>
          <ac:picMkLst>
            <pc:docMk/>
            <pc:sldMk cId="0" sldId="272"/>
            <ac:picMk id="4" creationId="{7EE16AFA-A394-D0CA-FACA-3636A0AB3221}"/>
          </ac:picMkLst>
        </pc:picChg>
      </pc:sldChg>
      <pc:sldChg chg="addSp modSp modAnim">
        <pc:chgData name="Pooky Knightsmith" userId="bf950605-b722-4da4-8e34-d2cb6a2de33d" providerId="ADAL" clId="{71B54268-B13E-5057-8205-F501C8F6E804}" dt="2026-03-19T17:50:40.087" v="14"/>
        <pc:sldMkLst>
          <pc:docMk/>
          <pc:sldMk cId="0" sldId="278"/>
        </pc:sldMkLst>
        <pc:picChg chg="add mod">
          <ac:chgData name="Pooky Knightsmith" userId="bf950605-b722-4da4-8e34-d2cb6a2de33d" providerId="ADAL" clId="{71B54268-B13E-5057-8205-F501C8F6E804}" dt="2026-03-19T17:50:40.087" v="14"/>
          <ac:picMkLst>
            <pc:docMk/>
            <pc:sldMk cId="0" sldId="278"/>
            <ac:picMk id="2" creationId="{5045783F-FBF7-8F46-CCFC-C38BD66E4A13}"/>
          </ac:picMkLst>
        </pc:picChg>
        <pc:picChg chg="add mod">
          <ac:chgData name="Pooky Knightsmith" userId="bf950605-b722-4da4-8e34-d2cb6a2de33d" providerId="ADAL" clId="{71B54268-B13E-5057-8205-F501C8F6E804}" dt="2026-03-19T17:50:40.087" v="14"/>
          <ac:picMkLst>
            <pc:docMk/>
            <pc:sldMk cId="0" sldId="278"/>
            <ac:picMk id="3" creationId="{73EBC6D9-E057-FD0C-E732-3A7C130E4FEF}"/>
          </ac:picMkLst>
        </pc:picChg>
        <pc:picChg chg="add mod">
          <ac:chgData name="Pooky Knightsmith" userId="bf950605-b722-4da4-8e34-d2cb6a2de33d" providerId="ADAL" clId="{71B54268-B13E-5057-8205-F501C8F6E804}" dt="2026-03-19T17:50:40.087" v="14"/>
          <ac:picMkLst>
            <pc:docMk/>
            <pc:sldMk cId="0" sldId="278"/>
            <ac:picMk id="4" creationId="{2C051FA9-5E2E-54E8-69F2-C01CFD68686C}"/>
          </ac:picMkLst>
        </pc:picChg>
      </pc:sldChg>
      <pc:sldChg chg="addSp modSp modAnim">
        <pc:chgData name="Pooky Knightsmith" userId="bf950605-b722-4da4-8e34-d2cb6a2de33d" providerId="ADAL" clId="{71B54268-B13E-5057-8205-F501C8F6E804}" dt="2026-03-19T17:50:43.080" v="15"/>
        <pc:sldMkLst>
          <pc:docMk/>
          <pc:sldMk cId="0" sldId="286"/>
        </pc:sldMkLst>
        <pc:picChg chg="add mod">
          <ac:chgData name="Pooky Knightsmith" userId="bf950605-b722-4da4-8e34-d2cb6a2de33d" providerId="ADAL" clId="{71B54268-B13E-5057-8205-F501C8F6E804}" dt="2026-03-19T17:50:43.080" v="15"/>
          <ac:picMkLst>
            <pc:docMk/>
            <pc:sldMk cId="0" sldId="286"/>
            <ac:picMk id="2" creationId="{10062BE5-197B-B7D6-FC81-982F7DAB9913}"/>
          </ac:picMkLst>
        </pc:picChg>
        <pc:picChg chg="add mod">
          <ac:chgData name="Pooky Knightsmith" userId="bf950605-b722-4da4-8e34-d2cb6a2de33d" providerId="ADAL" clId="{71B54268-B13E-5057-8205-F501C8F6E804}" dt="2026-03-19T17:50:43.080" v="15"/>
          <ac:picMkLst>
            <pc:docMk/>
            <pc:sldMk cId="0" sldId="286"/>
            <ac:picMk id="3" creationId="{3A6421D6-2791-0FEC-9B00-6B5A593E5499}"/>
          </ac:picMkLst>
        </pc:picChg>
        <pc:picChg chg="add mod">
          <ac:chgData name="Pooky Knightsmith" userId="bf950605-b722-4da4-8e34-d2cb6a2de33d" providerId="ADAL" clId="{71B54268-B13E-5057-8205-F501C8F6E804}" dt="2026-03-19T17:50:43.080" v="15"/>
          <ac:picMkLst>
            <pc:docMk/>
            <pc:sldMk cId="0" sldId="286"/>
            <ac:picMk id="4" creationId="{EBD5F5C7-CB7D-08DD-C693-0E0B9A57B70F}"/>
          </ac:picMkLst>
        </pc:picChg>
      </pc:sldChg>
      <pc:sldChg chg="addSp modSp modAnim">
        <pc:chgData name="Pooky Knightsmith" userId="bf950605-b722-4da4-8e34-d2cb6a2de33d" providerId="ADAL" clId="{71B54268-B13E-5057-8205-F501C8F6E804}" dt="2026-03-19T17:50:45.209" v="16"/>
        <pc:sldMkLst>
          <pc:docMk/>
          <pc:sldMk cId="0" sldId="291"/>
        </pc:sldMkLst>
        <pc:picChg chg="add mod">
          <ac:chgData name="Pooky Knightsmith" userId="bf950605-b722-4da4-8e34-d2cb6a2de33d" providerId="ADAL" clId="{71B54268-B13E-5057-8205-F501C8F6E804}" dt="2026-03-19T17:50:45.209" v="16"/>
          <ac:picMkLst>
            <pc:docMk/>
            <pc:sldMk cId="0" sldId="291"/>
            <ac:picMk id="2" creationId="{63FD2632-CBB4-F532-0E6C-AC5AC8285F4D}"/>
          </ac:picMkLst>
        </pc:picChg>
        <pc:picChg chg="add mod">
          <ac:chgData name="Pooky Knightsmith" userId="bf950605-b722-4da4-8e34-d2cb6a2de33d" providerId="ADAL" clId="{71B54268-B13E-5057-8205-F501C8F6E804}" dt="2026-03-19T17:50:45.209" v="16"/>
          <ac:picMkLst>
            <pc:docMk/>
            <pc:sldMk cId="0" sldId="291"/>
            <ac:picMk id="3" creationId="{435BC1C5-F181-D4F2-6C79-6F1687ABB46F}"/>
          </ac:picMkLst>
        </pc:picChg>
        <pc:picChg chg="add mod">
          <ac:chgData name="Pooky Knightsmith" userId="bf950605-b722-4da4-8e34-d2cb6a2de33d" providerId="ADAL" clId="{71B54268-B13E-5057-8205-F501C8F6E804}" dt="2026-03-19T17:50:45.209" v="16"/>
          <ac:picMkLst>
            <pc:docMk/>
            <pc:sldMk cId="0" sldId="291"/>
            <ac:picMk id="4" creationId="{AE9406AA-84AC-ADD5-7B31-F81F1627970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9" name="Shape 16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10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10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109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Agenda Subtitle</a:t>
            </a:r>
          </a:p>
        </p:txBody>
      </p:sp>
      <p:sp>
        <p:nvSpPr>
          <p:cNvPr id="110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7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Fact information</a:t>
            </a:r>
          </a:p>
        </p:txBody>
      </p:sp>
      <p:sp>
        <p:nvSpPr>
          <p:cNvPr id="1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Attribution</a:t>
            </a:r>
          </a:p>
        </p:txBody>
      </p:sp>
      <p:sp>
        <p:nvSpPr>
          <p:cNvPr id="136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Bowl of salad with fried rice, boiled eggs and chopsticks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5" name="Bowl with salmon cakes, salad and houmous 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6" name="Bowl of pappardelle pasta with parsley butter, roasted hazelnuts and shaved parmesan cheese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bowl of salad with fried rice, boiled eggs and chopsticks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dos and limes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23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owl with salmon cakes, salad and houmous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Bowl of pappardelle pasta with parsley butter, roasted hazelnuts and shaved parmesan cheese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Live Vide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72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7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Live Video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82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9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1.jpg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10.jpg" descr="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11.jpg" descr="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 descr="A white circle with white text&#10;&#10;AI-generated content may be incorrect.">
            <a:extLst>
              <a:ext uri="{FF2B5EF4-FFF2-40B4-BE49-F238E27FC236}">
                <a16:creationId xmlns:a16="http://schemas.microsoft.com/office/drawing/2014/main" id="{87D2A735-F8AD-EFB1-D58E-F1D4D7BBC5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7089" y="9383600"/>
            <a:ext cx="4230982" cy="3822040"/>
          </a:xfrm>
          <a:prstGeom prst="rect">
            <a:avLst/>
          </a:prstGeom>
        </p:spPr>
      </p:pic>
      <p:pic>
        <p:nvPicPr>
          <p:cNvPr id="3" name="Picture 2" descr="A white circle with black background&#10;&#10;AI-generated content may be incorrect.">
            <a:extLst>
              <a:ext uri="{FF2B5EF4-FFF2-40B4-BE49-F238E27FC236}">
                <a16:creationId xmlns:a16="http://schemas.microsoft.com/office/drawing/2014/main" id="{27DCC370-8755-F415-1BA2-4BE264DD0F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9425" y="9383600"/>
            <a:ext cx="4230982" cy="3822040"/>
          </a:xfrm>
          <a:prstGeom prst="rect">
            <a:avLst/>
          </a:prstGeom>
        </p:spPr>
      </p:pic>
      <p:pic>
        <p:nvPicPr>
          <p:cNvPr id="4" name="Picture 3" descr="A black circle with white text&#10;&#10;AI-generated content may be incorrect.">
            <a:extLst>
              <a:ext uri="{FF2B5EF4-FFF2-40B4-BE49-F238E27FC236}">
                <a16:creationId xmlns:a16="http://schemas.microsoft.com/office/drawing/2014/main" id="{C14A0DAB-EA52-07FF-FE4C-4D650FD748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415051" y="9101720"/>
            <a:ext cx="4719990" cy="4263783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6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12.jpg" descr="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13.jpg" descr="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14.jpg" descr="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15.jpg" descr="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16.jpg" descr="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17.jpg" descr="1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 descr="A white circle with white text&#10;&#10;AI-generated content may be incorrect.">
            <a:extLst>
              <a:ext uri="{FF2B5EF4-FFF2-40B4-BE49-F238E27FC236}">
                <a16:creationId xmlns:a16="http://schemas.microsoft.com/office/drawing/2014/main" id="{956060E6-95A5-1D15-7975-0E93AB20CC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9920" y="8674590"/>
            <a:ext cx="4898151" cy="4424724"/>
          </a:xfrm>
          <a:prstGeom prst="rect">
            <a:avLst/>
          </a:prstGeom>
        </p:spPr>
      </p:pic>
      <p:pic>
        <p:nvPicPr>
          <p:cNvPr id="3" name="Picture 2" descr="A white circle with black background&#10;&#10;AI-generated content may be incorrect.">
            <a:extLst>
              <a:ext uri="{FF2B5EF4-FFF2-40B4-BE49-F238E27FC236}">
                <a16:creationId xmlns:a16="http://schemas.microsoft.com/office/drawing/2014/main" id="{6280C1C5-5102-EB26-21BA-F4D9A1D0D2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2256" y="8674590"/>
            <a:ext cx="4898151" cy="4424724"/>
          </a:xfrm>
          <a:prstGeom prst="rect">
            <a:avLst/>
          </a:prstGeom>
        </p:spPr>
      </p:pic>
      <p:pic>
        <p:nvPicPr>
          <p:cNvPr id="4" name="Picture 3" descr="A black circle with white text&#10;&#10;AI-generated content may be incorrect.">
            <a:extLst>
              <a:ext uri="{FF2B5EF4-FFF2-40B4-BE49-F238E27FC236}">
                <a16:creationId xmlns:a16="http://schemas.microsoft.com/office/drawing/2014/main" id="{7EE16AFA-A394-D0CA-FACA-3636A0AB32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670772" y="8323054"/>
            <a:ext cx="5464269" cy="4936124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6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18.jpg" descr="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19.jpg" descr="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2.jpg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20.jpg" descr="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21.jpg" descr="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22.jpg" descr="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23.jpg" descr="2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 descr="A white circle with white text&#10;&#10;AI-generated content may be incorrect.">
            <a:extLst>
              <a:ext uri="{FF2B5EF4-FFF2-40B4-BE49-F238E27FC236}">
                <a16:creationId xmlns:a16="http://schemas.microsoft.com/office/drawing/2014/main" id="{5045783F-FBF7-8F46-CCFC-C38BD66E4A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9920" y="8674590"/>
            <a:ext cx="4898151" cy="4424724"/>
          </a:xfrm>
          <a:prstGeom prst="rect">
            <a:avLst/>
          </a:prstGeom>
        </p:spPr>
      </p:pic>
      <p:pic>
        <p:nvPicPr>
          <p:cNvPr id="3" name="Picture 2" descr="A white circle with black background&#10;&#10;AI-generated content may be incorrect.">
            <a:extLst>
              <a:ext uri="{FF2B5EF4-FFF2-40B4-BE49-F238E27FC236}">
                <a16:creationId xmlns:a16="http://schemas.microsoft.com/office/drawing/2014/main" id="{73EBC6D9-E057-FD0C-E732-3A7C130E4F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2256" y="8674590"/>
            <a:ext cx="4898151" cy="4424724"/>
          </a:xfrm>
          <a:prstGeom prst="rect">
            <a:avLst/>
          </a:prstGeom>
        </p:spPr>
      </p:pic>
      <p:pic>
        <p:nvPicPr>
          <p:cNvPr id="4" name="Picture 3" descr="A black circle with white text&#10;&#10;AI-generated content may be incorrect.">
            <a:extLst>
              <a:ext uri="{FF2B5EF4-FFF2-40B4-BE49-F238E27FC236}">
                <a16:creationId xmlns:a16="http://schemas.microsoft.com/office/drawing/2014/main" id="{2C051FA9-5E2E-54E8-69F2-C01CFD6868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670772" y="8323054"/>
            <a:ext cx="5464269" cy="4936124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6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24.jpg" descr="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25.jpg" descr="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26.jpg" descr="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27.jpg" descr="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28.jpg" descr="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29.jpg" descr="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3.jpg" descr="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Picture 4" descr="A white circle with white text&#10;&#10;AI-generated content may be incorrect.">
            <a:extLst>
              <a:ext uri="{FF2B5EF4-FFF2-40B4-BE49-F238E27FC236}">
                <a16:creationId xmlns:a16="http://schemas.microsoft.com/office/drawing/2014/main" id="{6A43500E-160E-4199-A464-1EB43DB008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9920" y="8674590"/>
            <a:ext cx="4898151" cy="4424724"/>
          </a:xfrm>
          <a:prstGeom prst="rect">
            <a:avLst/>
          </a:prstGeom>
        </p:spPr>
      </p:pic>
      <p:pic>
        <p:nvPicPr>
          <p:cNvPr id="6" name="Picture 5" descr="A white circle with black background&#10;&#10;AI-generated content may be incorrect.">
            <a:extLst>
              <a:ext uri="{FF2B5EF4-FFF2-40B4-BE49-F238E27FC236}">
                <a16:creationId xmlns:a16="http://schemas.microsoft.com/office/drawing/2014/main" id="{21981288-515B-1FBC-FDBE-8E5FC37A44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2256" y="8674590"/>
            <a:ext cx="4898151" cy="4424724"/>
          </a:xfrm>
          <a:prstGeom prst="rect">
            <a:avLst/>
          </a:prstGeom>
        </p:spPr>
      </p:pic>
      <p:pic>
        <p:nvPicPr>
          <p:cNvPr id="7" name="Picture 6" descr="A black circle with white text&#10;&#10;AI-generated content may be incorrect.">
            <a:extLst>
              <a:ext uri="{FF2B5EF4-FFF2-40B4-BE49-F238E27FC236}">
                <a16:creationId xmlns:a16="http://schemas.microsoft.com/office/drawing/2014/main" id="{5918567F-883E-8C8A-8D4F-24F439BAFE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670772" y="8323054"/>
            <a:ext cx="5464269" cy="4936124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6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30.jpg" descr="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31.jpg" descr="3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 descr="A white circle with white text&#10;&#10;AI-generated content may be incorrect.">
            <a:extLst>
              <a:ext uri="{FF2B5EF4-FFF2-40B4-BE49-F238E27FC236}">
                <a16:creationId xmlns:a16="http://schemas.microsoft.com/office/drawing/2014/main" id="{10062BE5-197B-B7D6-FC81-982F7DAB99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9920" y="8674590"/>
            <a:ext cx="4898151" cy="4424724"/>
          </a:xfrm>
          <a:prstGeom prst="rect">
            <a:avLst/>
          </a:prstGeom>
        </p:spPr>
      </p:pic>
      <p:pic>
        <p:nvPicPr>
          <p:cNvPr id="3" name="Picture 2" descr="A white circle with black background&#10;&#10;AI-generated content may be incorrect.">
            <a:extLst>
              <a:ext uri="{FF2B5EF4-FFF2-40B4-BE49-F238E27FC236}">
                <a16:creationId xmlns:a16="http://schemas.microsoft.com/office/drawing/2014/main" id="{3A6421D6-2791-0FEC-9B00-6B5A593E54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2256" y="8674590"/>
            <a:ext cx="4898151" cy="4424724"/>
          </a:xfrm>
          <a:prstGeom prst="rect">
            <a:avLst/>
          </a:prstGeom>
        </p:spPr>
      </p:pic>
      <p:pic>
        <p:nvPicPr>
          <p:cNvPr id="4" name="Picture 3" descr="A black circle with white text&#10;&#10;AI-generated content may be incorrect.">
            <a:extLst>
              <a:ext uri="{FF2B5EF4-FFF2-40B4-BE49-F238E27FC236}">
                <a16:creationId xmlns:a16="http://schemas.microsoft.com/office/drawing/2014/main" id="{EBD5F5C7-CB7D-08DD-C693-0E0B9A57B7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670772" y="8323054"/>
            <a:ext cx="5464269" cy="4936124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6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32.jpg" descr="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33.jpg" descr="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34.jpg" descr="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35.jpg" descr="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36.jpg" descr="3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 descr="A white circle with white text&#10;&#10;AI-generated content may be incorrect.">
            <a:extLst>
              <a:ext uri="{FF2B5EF4-FFF2-40B4-BE49-F238E27FC236}">
                <a16:creationId xmlns:a16="http://schemas.microsoft.com/office/drawing/2014/main" id="{63FD2632-CBB4-F532-0E6C-AC5AC8285F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9920" y="8674590"/>
            <a:ext cx="4898151" cy="4424724"/>
          </a:xfrm>
          <a:prstGeom prst="rect">
            <a:avLst/>
          </a:prstGeom>
        </p:spPr>
      </p:pic>
      <p:pic>
        <p:nvPicPr>
          <p:cNvPr id="3" name="Picture 2" descr="A white circle with black background&#10;&#10;AI-generated content may be incorrect.">
            <a:extLst>
              <a:ext uri="{FF2B5EF4-FFF2-40B4-BE49-F238E27FC236}">
                <a16:creationId xmlns:a16="http://schemas.microsoft.com/office/drawing/2014/main" id="{435BC1C5-F181-D4F2-6C79-6F1687ABB4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2256" y="8674590"/>
            <a:ext cx="4898151" cy="4424724"/>
          </a:xfrm>
          <a:prstGeom prst="rect">
            <a:avLst/>
          </a:prstGeom>
        </p:spPr>
      </p:pic>
      <p:pic>
        <p:nvPicPr>
          <p:cNvPr id="4" name="Picture 3" descr="A black circle with white text&#10;&#10;AI-generated content may be incorrect.">
            <a:extLst>
              <a:ext uri="{FF2B5EF4-FFF2-40B4-BE49-F238E27FC236}">
                <a16:creationId xmlns:a16="http://schemas.microsoft.com/office/drawing/2014/main" id="{AE9406AA-84AC-ADD5-7B31-F81F162797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670772" y="8323054"/>
            <a:ext cx="5464269" cy="4936124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6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"/>
                            </p:stCondLst>
                            <p:childTnLst>
                              <p:par>
                                <p:cTn id="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37.jpg" descr="3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38.jpg" descr="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39.jpg" descr="3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4.jpg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40.jpg" descr="4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41.jpg" descr="4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42.jpg" descr="4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5.jpg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6.jpg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7.jpg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8.jpg" descr="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9.jpg" descr="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Custom</PresentationFormat>
  <Paragraphs>0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5" baseType="lpstr">
      <vt:lpstr>Helvetica Neue</vt:lpstr>
      <vt:lpstr>Helvetica Neue Medium</vt:lpstr>
      <vt:lpstr>21_BasicWhite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Pooky Knightsmith</cp:lastModifiedBy>
  <cp:revision>1</cp:revision>
  <dcterms:modified xsi:type="dcterms:W3CDTF">2026-03-19T17:50:48Z</dcterms:modified>
</cp:coreProperties>
</file>