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35" r:id="rId3"/>
    <p:sldId id="457" r:id="rId4"/>
    <p:sldId id="363" r:id="rId5"/>
    <p:sldId id="364" r:id="rId6"/>
    <p:sldId id="408" r:id="rId7"/>
    <p:sldId id="410" r:id="rId8"/>
    <p:sldId id="411" r:id="rId9"/>
    <p:sldId id="412" r:id="rId10"/>
    <p:sldId id="413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3" r:id="rId19"/>
    <p:sldId id="424" r:id="rId20"/>
    <p:sldId id="425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5" r:id="rId38"/>
    <p:sldId id="45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E1D564-967D-FD49-9CB2-D1608A7C5B4B}">
          <p14:sldIdLst>
            <p14:sldId id="256"/>
            <p14:sldId id="335"/>
          </p14:sldIdLst>
        </p14:section>
        <p14:section name="Summary Section" id="{540A01C8-067A-C04F-8E58-4E5BF296E8B1}">
          <p14:sldIdLst>
            <p14:sldId id="457"/>
          </p14:sldIdLst>
        </p14:section>
        <p14:section name="Section 1" id="{D5DE2601-2379-A541-80BE-97225A7DB00A}">
          <p14:sldIdLst>
            <p14:sldId id="363"/>
            <p14:sldId id="364"/>
            <p14:sldId id="408"/>
          </p14:sldIdLst>
        </p14:section>
        <p14:section name="Section 2" id="{72A45EEF-7AF0-F847-ABCA-BC0AB96CE50E}">
          <p14:sldIdLst>
            <p14:sldId id="410"/>
            <p14:sldId id="411"/>
            <p14:sldId id="412"/>
          </p14:sldIdLst>
        </p14:section>
        <p14:section name="Section 3" id="{D5B7EAA4-8981-5B47-AF78-D388E4C3434E}">
          <p14:sldIdLst>
            <p14:sldId id="413"/>
            <p14:sldId id="415"/>
            <p14:sldId id="416"/>
          </p14:sldIdLst>
        </p14:section>
        <p14:section name="Section 4" id="{39329374-7269-2243-B871-A860022D1BC5}">
          <p14:sldIdLst>
            <p14:sldId id="417"/>
            <p14:sldId id="418"/>
            <p14:sldId id="419"/>
            <p14:sldId id="420"/>
            <p14:sldId id="421"/>
          </p14:sldIdLst>
        </p14:section>
        <p14:section name="Section 5" id="{C4D8D0CF-DCD7-4A45-9336-1C32CC99065B}">
          <p14:sldIdLst>
            <p14:sldId id="423"/>
            <p14:sldId id="424"/>
            <p14:sldId id="425"/>
            <p14:sldId id="427"/>
          </p14:sldIdLst>
        </p14:section>
        <p14:section name="Section 6" id="{67E670FD-8271-F548-B7FF-9E28161F4AD2}">
          <p14:sldIdLst>
            <p14:sldId id="428"/>
            <p14:sldId id="429"/>
            <p14:sldId id="430"/>
            <p14:sldId id="431"/>
            <p14:sldId id="432"/>
            <p14:sldId id="433"/>
          </p14:sldIdLst>
        </p14:section>
        <p14:section name="Section 7" id="{F0FB33F8-AF92-684C-B75C-159C6514C65B}">
          <p14:sldIdLst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5"/>
            <p14:sldId id="4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42B18-10C0-254C-A9ED-649A8B3A6FF6}" v="1" dt="2025-06-19T13:54:47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6327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ky Knightsmith" userId="bd982d88-55d0-478b-b295-7a9e0fb3c851" providerId="ADAL" clId="{4BF0A9E2-CC1F-4A49-950C-264156D4F193}"/>
    <pc:docChg chg="addSld delSld sldOrd modSection">
      <pc:chgData name="Pooky Knightsmith" userId="bd982d88-55d0-478b-b295-7a9e0fb3c851" providerId="ADAL" clId="{4BF0A9E2-CC1F-4A49-950C-264156D4F193}" dt="2024-11-14T13:01:02.329" v="2" actId="20578"/>
      <pc:docMkLst>
        <pc:docMk/>
      </pc:docMkLst>
      <pc:sldChg chg="ord">
        <pc:chgData name="Pooky Knightsmith" userId="bd982d88-55d0-478b-b295-7a9e0fb3c851" providerId="ADAL" clId="{4BF0A9E2-CC1F-4A49-950C-264156D4F193}" dt="2024-11-14T13:01:02.329" v="2" actId="20578"/>
        <pc:sldMkLst>
          <pc:docMk/>
          <pc:sldMk cId="3933628437" sldId="447"/>
        </pc:sldMkLst>
      </pc:sldChg>
      <pc:sldChg chg="new del">
        <pc:chgData name="Pooky Knightsmith" userId="bd982d88-55d0-478b-b295-7a9e0fb3c851" providerId="ADAL" clId="{4BF0A9E2-CC1F-4A49-950C-264156D4F193}" dt="2024-11-14T13:00:48.593" v="1" actId="2696"/>
        <pc:sldMkLst>
          <pc:docMk/>
          <pc:sldMk cId="1075256865" sldId="458"/>
        </pc:sldMkLst>
      </pc:sldChg>
    </pc:docChg>
  </pc:docChgLst>
  <pc:docChgLst>
    <pc:chgData name="Pooky Knightsmith" userId="bd982d88-55d0-478b-b295-7a9e0fb3c851" providerId="ADAL" clId="{F57E3407-2712-594D-B9E0-8201897E14C0}"/>
    <pc:docChg chg="custSel modSld">
      <pc:chgData name="Pooky Knightsmith" userId="bd982d88-55d0-478b-b295-7a9e0fb3c851" providerId="ADAL" clId="{F57E3407-2712-594D-B9E0-8201897E14C0}" dt="2023-09-26T04:17:52.255" v="2" actId="26606"/>
      <pc:docMkLst>
        <pc:docMk/>
      </pc:docMkLst>
      <pc:sldChg chg="addSp delSp modSp mod">
        <pc:chgData name="Pooky Knightsmith" userId="bd982d88-55d0-478b-b295-7a9e0fb3c851" providerId="ADAL" clId="{F57E3407-2712-594D-B9E0-8201897E14C0}" dt="2023-09-26T04:17:52.255" v="2" actId="26606"/>
        <pc:sldMkLst>
          <pc:docMk/>
          <pc:sldMk cId="852845132" sldId="427"/>
        </pc:sldMkLst>
      </pc:sldChg>
    </pc:docChg>
  </pc:docChgLst>
  <pc:docChgLst>
    <pc:chgData name="Pooky Knightsmith" userId="bd982d88-55d0-478b-b295-7a9e0fb3c851" providerId="ADAL" clId="{91942B18-10C0-254C-A9ED-649A8B3A6FF6}"/>
    <pc:docChg chg="addSld delSld modSld modSection">
      <pc:chgData name="Pooky Knightsmith" userId="bd982d88-55d0-478b-b295-7a9e0fb3c851" providerId="ADAL" clId="{91942B18-10C0-254C-A9ED-649A8B3A6FF6}" dt="2025-06-19T13:54:50.396" v="2" actId="2696"/>
      <pc:docMkLst>
        <pc:docMk/>
      </pc:docMkLst>
      <pc:sldChg chg="del">
        <pc:chgData name="Pooky Knightsmith" userId="bd982d88-55d0-478b-b295-7a9e0fb3c851" providerId="ADAL" clId="{91942B18-10C0-254C-A9ED-649A8B3A6FF6}" dt="2025-06-19T13:54:50.396" v="2" actId="2696"/>
        <pc:sldMkLst>
          <pc:docMk/>
          <pc:sldMk cId="1499518006" sldId="446"/>
        </pc:sldMkLst>
      </pc:sldChg>
      <pc:sldChg chg="del">
        <pc:chgData name="Pooky Knightsmith" userId="bd982d88-55d0-478b-b295-7a9e0fb3c851" providerId="ADAL" clId="{91942B18-10C0-254C-A9ED-649A8B3A6FF6}" dt="2025-06-19T13:54:49.777" v="1" actId="2696"/>
        <pc:sldMkLst>
          <pc:docMk/>
          <pc:sldMk cId="3933628437" sldId="447"/>
        </pc:sldMkLst>
      </pc:sldChg>
      <pc:sldChg chg="add">
        <pc:chgData name="Pooky Knightsmith" userId="bd982d88-55d0-478b-b295-7a9e0fb3c851" providerId="ADAL" clId="{91942B18-10C0-254C-A9ED-649A8B3A6FF6}" dt="2025-06-19T13:54:47.301" v="0"/>
        <pc:sldMkLst>
          <pc:docMk/>
          <pc:sldMk cId="1021104236" sldId="4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79427-B8CD-2F4D-82A0-12C63AF67625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3BE68-3444-DB45-9234-A2E0BD88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7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8FDF-DF03-9B00-0076-A42B01D07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B0862-8AD0-9B56-661E-96961DE5C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811F-059D-E53B-CE22-B59C8D12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DB99-222F-E175-F1BC-3280BAB8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838C-B5F2-76FE-93C7-2E9235FE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3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462F-4E90-6EDF-4180-94BF8C80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BEFE6-84E8-8C37-28DD-D123F666E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D3321-C756-9780-FDD0-FDD031A3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48819-2001-2DC7-BBA0-C44A27D2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2DB5-2331-13F4-D32F-A912906E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0ED70-D54E-8039-4F9C-01F54E7F9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C0D54-CC9E-2F51-57C2-6657179BC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50D3-4939-9C53-4A46-2BEE7500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3B079-7D51-01EB-26A6-6E2703BF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DB121-6C89-5B88-BAD2-2D4E9996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91DC-82D4-728D-CA83-ECF26DA8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D705-15AE-4862-6A62-A77571B49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8DDC-F62A-BF28-E792-19F0C5BC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3DB02-D65F-60A5-210C-F5AFEFDA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6E7D-6317-95C0-1AFB-1CD30DF8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1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F193-50E4-D034-D7CB-F18BBF80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8DBD0-B734-67D6-2736-BC59F8D63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263E6-7A59-D1FD-7972-62BECF68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AFD2-B059-1AB7-8A28-C7D7CB5E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88713-B518-6124-3BA2-72B4D86C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2DB8-4A38-3A1C-51D7-1DF3854D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4EB6-B605-77D1-160F-D840A2FC2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8BC2C-EBB7-A70C-D943-7EE9DE821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8B645-3E6B-C7F9-3600-B7DEDB3B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E995-90C2-708F-0A32-A4E3299A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9B736-D916-9428-BE37-9A809040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1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2D51-13FB-4A29-9D57-E6120903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427A3-4F8E-BC1B-B12C-262AA04A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A9A23-D093-40EB-D5FF-E16204D0A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D160F-8860-B9D0-025D-FFE5E905D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86847-8E58-EADA-5BA7-E2E642872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0AA6E-3676-9C4F-7EF0-345B3E0B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51C76-D194-63CE-3AEC-C836336E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A64B6-93E5-7C1B-F8F3-49FBD2D3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7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D38B-DCFD-3263-E28F-4E22CC85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1C848-0255-82DB-5CF7-7D9213F1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BF2F5-4E8F-9724-4571-8A24A88E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67C22-F2C2-03E2-2767-0F04057B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3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3F2E4-4D16-B90C-3592-6BC3F906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361F3-BC43-6AA1-1949-62243688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6EE9-DFE9-9133-E26F-A0477A42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8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49B-4CE8-07DD-72B6-EB5BD2F0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1B5F-F0E7-97F4-E52C-E737E382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FDBD8-3EBC-EE02-9A15-03A6289A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86D35-BE43-0987-610C-7126686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AE19D-3DB8-2E7A-8FC6-42A7E143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503C7-B33C-329B-49AD-60E54258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1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6B7-0692-603C-32C3-10EAE266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97806-DE23-7591-FA5F-6444CB25F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19255-1BE4-FA7D-FCDF-1479A4528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82BB6-AC96-D432-4B95-90EB9C9B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43AED-EAE8-26E7-5CBE-BACD00EB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4824A-B7B6-FD1E-8ECA-9DFBB56D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3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9E7B1-8FEE-0334-A8C8-F072963F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0D996-A2B4-5520-19FE-6F11C54F7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092B4-081C-664A-8298-CA3D81AC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1E221-8173-E241-AFE3-9070CDCE704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1353-DF39-CEB8-8EE8-6874BA63E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034DC-1CC6-9BFD-338A-DFF9E89BA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8DCA-E9F3-3C40-A64D-AF4E1180AFD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21AE7-6C73-AD07-9161-D00AFF4999D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56838" y="190500"/>
            <a:ext cx="17732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3171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93469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slide" Target="slide28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looking through binoculars&#10;&#10;Description automatically generated">
            <a:extLst>
              <a:ext uri="{FF2B5EF4-FFF2-40B4-BE49-F238E27FC236}">
                <a16:creationId xmlns:a16="http://schemas.microsoft.com/office/drawing/2014/main" id="{99DE6AF0-C9B5-AE7D-1F8F-EACC7E20C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with his hand to his ear&#10;&#10;Description automatically generated">
            <a:extLst>
              <a:ext uri="{FF2B5EF4-FFF2-40B4-BE49-F238E27FC236}">
                <a16:creationId xmlns:a16="http://schemas.microsoft.com/office/drawing/2014/main" id="{109983DD-C62F-40D1-ABCC-FAE021537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8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his hand to his ear&#10;&#10;Description automatically generated">
            <a:extLst>
              <a:ext uri="{FF2B5EF4-FFF2-40B4-BE49-F238E27FC236}">
                <a16:creationId xmlns:a16="http://schemas.microsoft.com/office/drawing/2014/main" id="{2B961FC8-7D0D-F5BB-5FD5-64898CB99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2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">
            <a:extLst>
              <a:ext uri="{FF2B5EF4-FFF2-40B4-BE49-F238E27FC236}">
                <a16:creationId xmlns:a16="http://schemas.microsoft.com/office/drawing/2014/main" id="{E9279D74-4161-09B5-9D70-0DEA5B288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B5E34DC4-2977-511A-DE2F-4164054B7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3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AD0FD0E-AB0F-8F1F-36D7-0D61FEB78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swan in water&#10;&#10;Description automatically generated">
            <a:extLst>
              <a:ext uri="{FF2B5EF4-FFF2-40B4-BE49-F238E27FC236}">
                <a16:creationId xmlns:a16="http://schemas.microsoft.com/office/drawing/2014/main" id="{C45B06D8-BF49-D786-9484-38213E3EF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dominoes with a face drawn on them&#10;&#10;Description automatically generated">
            <a:extLst>
              <a:ext uri="{FF2B5EF4-FFF2-40B4-BE49-F238E27FC236}">
                <a16:creationId xmlns:a16="http://schemas.microsoft.com/office/drawing/2014/main" id="{74F5DCC8-80C3-6920-DBD3-E4C2E1F0B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6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">
            <a:extLst>
              <a:ext uri="{FF2B5EF4-FFF2-40B4-BE49-F238E27FC236}">
                <a16:creationId xmlns:a16="http://schemas.microsoft.com/office/drawing/2014/main" id="{E565F0E1-BFBD-9947-DFBA-E0069C69D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1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curly hair and question marks&#10;&#10;Description automatically generated">
            <a:extLst>
              <a:ext uri="{FF2B5EF4-FFF2-40B4-BE49-F238E27FC236}">
                <a16:creationId xmlns:a16="http://schemas.microsoft.com/office/drawing/2014/main" id="{ED158766-7972-9ECA-AD84-53D75E50F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person talking on a phone&#10;&#10;Description automatically generated">
            <a:extLst>
              <a:ext uri="{FF2B5EF4-FFF2-40B4-BE49-F238E27FC236}">
                <a16:creationId xmlns:a16="http://schemas.microsoft.com/office/drawing/2014/main" id="{5D398E3F-57E1-0695-5DE2-EB52D5CD8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holding a blue speech bubble&#10;&#10;Description automatically generated">
            <a:extLst>
              <a:ext uri="{FF2B5EF4-FFF2-40B4-BE49-F238E27FC236}">
                <a16:creationId xmlns:a16="http://schemas.microsoft.com/office/drawing/2014/main" id="{27B339A1-F686-9798-A66E-862696E0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7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white text boxes&#10;&#10;Description automatically generated">
            <a:extLst>
              <a:ext uri="{FF2B5EF4-FFF2-40B4-BE49-F238E27FC236}">
                <a16:creationId xmlns:a16="http://schemas.microsoft.com/office/drawing/2014/main" id="{B91A0CC0-7828-EBAC-B764-7D251B28F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6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ight bulb with a wire&#10;&#10;Description automatically generated">
            <a:extLst>
              <a:ext uri="{FF2B5EF4-FFF2-40B4-BE49-F238E27FC236}">
                <a16:creationId xmlns:a16="http://schemas.microsoft.com/office/drawing/2014/main" id="{3166C41A-C3DC-BC54-0437-DB0E034E3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5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cuba diving under water&#10;&#10;Description automatically generated">
            <a:extLst>
              <a:ext uri="{FF2B5EF4-FFF2-40B4-BE49-F238E27FC236}">
                <a16:creationId xmlns:a16="http://schemas.microsoft.com/office/drawing/2014/main" id="{25653A86-7C7D-CCF0-45E6-62D29D7EC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0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scuba gear underwater&#10;&#10;Description automatically generated">
            <a:extLst>
              <a:ext uri="{FF2B5EF4-FFF2-40B4-BE49-F238E27FC236}">
                <a16:creationId xmlns:a16="http://schemas.microsoft.com/office/drawing/2014/main" id="{E771CFE2-2789-C22D-FCCC-98EA2D33E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73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baton&#10;&#10;Description automatically generated">
            <a:extLst>
              <a:ext uri="{FF2B5EF4-FFF2-40B4-BE49-F238E27FC236}">
                <a16:creationId xmlns:a16="http://schemas.microsoft.com/office/drawing/2014/main" id="{7B47DDAD-978D-F4CB-26ED-ECEA198EA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7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notebook with a pencil and a pencil&#10;&#10;Description automatically generated">
            <a:extLst>
              <a:ext uri="{FF2B5EF4-FFF2-40B4-BE49-F238E27FC236}">
                <a16:creationId xmlns:a16="http://schemas.microsoft.com/office/drawing/2014/main" id="{5A3A303B-BA69-D20A-5D2F-99C8D340D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notepad with a pencil and a pencil&#10;&#10;Description automatically generated">
            <a:extLst>
              <a:ext uri="{FF2B5EF4-FFF2-40B4-BE49-F238E27FC236}">
                <a16:creationId xmlns:a16="http://schemas.microsoft.com/office/drawing/2014/main" id="{A78BA10F-6BD4-D177-5894-C705739AF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1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">
            <a:extLst>
              <a:ext uri="{FF2B5EF4-FFF2-40B4-BE49-F238E27FC236}">
                <a16:creationId xmlns:a16="http://schemas.microsoft.com/office/drawing/2014/main" id="{BCBE7339-A90B-082D-4629-4834757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7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a child working on a piece of wood&#10;&#10;Description automatically generated">
            <a:extLst>
              <a:ext uri="{FF2B5EF4-FFF2-40B4-BE49-F238E27FC236}">
                <a16:creationId xmlns:a16="http://schemas.microsoft.com/office/drawing/2014/main" id="{CE07AC92-4CF7-22F6-AC1E-E002B5D5A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hild's head&#10;&#10;Description automatically generated">
            <a:extLst>
              <a:ext uri="{FF2B5EF4-FFF2-40B4-BE49-F238E27FC236}">
                <a16:creationId xmlns:a16="http://schemas.microsoft.com/office/drawing/2014/main" id="{F166A9FD-557B-C045-9DC1-29634A327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8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1760CBCF-12E4-F6A9-CF41-85201C1A2C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7995386"/>
                  </p:ext>
                </p:extLst>
              </p:nvPr>
            </p:nvGraphicFramePr>
            <p:xfrm>
              <a:off x="110423" y="844550"/>
              <a:ext cx="11971154" cy="4953644"/>
            </p:xfrm>
            <a:graphic>
              <a:graphicData uri="http://schemas.microsoft.com/office/powerpoint/2016/summaryzoom">
                <psuz:summaryZm>
                  <psuz:summaryZmObj sectionId="{D5DE2601-2379-A541-80BE-97225A7DB00A}">
                    <psuz:zmPr id="{740F2B9D-C04F-2346-90A5-ACC5462357C6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7048" y="911219"/>
                          <a:ext cx="2693509" cy="15150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2A45EEF-7AF0-F847-ABCA-BC0AB96CE50E}">
                    <psuz:zmPr id="{7DAB55DD-99B0-4746-977B-3A84880D394C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41564" y="911219"/>
                          <a:ext cx="2693509" cy="15150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5B7EAA4-8981-5B47-AF78-D388E4C3434E}">
                    <psuz:zmPr id="{917ECE61-4B64-D74E-94A2-84F2A8484140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036080" y="911219"/>
                          <a:ext cx="2693509" cy="15150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9329374-7269-2243-B871-A860022D1BC5}">
                    <psuz:zmPr id="{1FA9CB3F-B7D8-FC4E-A33C-C3B1BCB7C6A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830596" y="911219"/>
                          <a:ext cx="2693509" cy="15150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4D8D0CF-DCD7-4A45-9336-1C32CC99065B}">
                    <psuz:zmPr id="{C46AA21A-E6F2-304C-8704-610BFCAC53E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7048" y="2527325"/>
                          <a:ext cx="2693509" cy="15150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7E670FD-8271-F548-B7FF-9E28161F4AD2}">
                    <psuz:zmPr id="{E2CFB764-6054-A743-825B-29D3444502EB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41564" y="2527325"/>
                          <a:ext cx="2693509" cy="15150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0FB33F8-AF92-684C-B75C-159C6514C65B}">
                    <psuz:zmPr id="{0E2B5B0D-49AB-9C49-BA16-8170EBC9B5CC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036080" y="2527325"/>
                          <a:ext cx="2693509" cy="15150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1760CBCF-12E4-F6A9-CF41-85201C1A2C2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10423" y="844550"/>
                <a:ext cx="11971154" cy="4953644"/>
                <a:chOff x="110423" y="844550"/>
                <a:chExt cx="11971154" cy="4953644"/>
              </a:xfrm>
            </p:grpSpPr>
            <p:pic>
              <p:nvPicPr>
                <p:cNvPr id="2" name="Picture 2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7471" y="1755769"/>
                  <a:ext cx="2693509" cy="15150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Picture 3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51987" y="1755769"/>
                  <a:ext cx="2693509" cy="15150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46503" y="1755769"/>
                  <a:ext cx="2693509" cy="15150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1019" y="1755769"/>
                  <a:ext cx="2693509" cy="15150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471" y="3371875"/>
                  <a:ext cx="2693509" cy="15150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1987" y="3371875"/>
                  <a:ext cx="2693509" cy="15150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6503" y="3371875"/>
                  <a:ext cx="2693509" cy="15150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468BE17-2D6E-5AD3-8FE0-6BF29ACF5D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4419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writing on a notebook&#10;&#10;Description automatically generated">
            <a:extLst>
              <a:ext uri="{FF2B5EF4-FFF2-40B4-BE49-F238E27FC236}">
                <a16:creationId xmlns:a16="http://schemas.microsoft.com/office/drawing/2014/main" id="{B2338E65-277A-02BB-C4AE-098DD5FA1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7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pink dress holding a computer&#10;&#10;Description automatically generated">
            <a:extLst>
              <a:ext uri="{FF2B5EF4-FFF2-40B4-BE49-F238E27FC236}">
                <a16:creationId xmlns:a16="http://schemas.microsoft.com/office/drawing/2014/main" id="{720684FB-18F4-89AA-5ECE-9E0CA9395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7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young child holding her painted hands&#10;&#10;Description automatically generated">
            <a:extLst>
              <a:ext uri="{FF2B5EF4-FFF2-40B4-BE49-F238E27FC236}">
                <a16:creationId xmlns:a16="http://schemas.microsoft.com/office/drawing/2014/main" id="{6CA54EE8-6563-7847-6866-1A779F962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07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">
            <a:extLst>
              <a:ext uri="{FF2B5EF4-FFF2-40B4-BE49-F238E27FC236}">
                <a16:creationId xmlns:a16="http://schemas.microsoft.com/office/drawing/2014/main" id="{013EAEB2-BDF3-9765-287C-1A5BCDFD6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15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child playing with blocks&#10;&#10;Description automatically generated">
            <a:extLst>
              <a:ext uri="{FF2B5EF4-FFF2-40B4-BE49-F238E27FC236}">
                <a16:creationId xmlns:a16="http://schemas.microsoft.com/office/drawing/2014/main" id="{E526ED4E-60FF-16C1-F8B6-F05D9EE00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1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reading a book&#10;&#10;Description automatically generated">
            <a:extLst>
              <a:ext uri="{FF2B5EF4-FFF2-40B4-BE49-F238E27FC236}">
                <a16:creationId xmlns:a16="http://schemas.microsoft.com/office/drawing/2014/main" id="{086020D6-25E6-E61B-2EF4-ADE6978DB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2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">
            <a:extLst>
              <a:ext uri="{FF2B5EF4-FFF2-40B4-BE49-F238E27FC236}">
                <a16:creationId xmlns:a16="http://schemas.microsoft.com/office/drawing/2014/main" id="{C581BF44-6F1A-3161-F02C-12626007C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6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E42502AF-0A52-C421-60B2-E27489DD6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4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inting at something&#10;&#10;AI-generated content may be incorrect.">
            <a:extLst>
              <a:ext uri="{FF2B5EF4-FFF2-40B4-BE49-F238E27FC236}">
                <a16:creationId xmlns:a16="http://schemas.microsoft.com/office/drawing/2014/main" id="{A098BF90-A774-009A-B6B2-E0F796F31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28626-0607-5DDE-A1D6-E8A4E56ED876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0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young child&#10;&#10;Description automatically generated">
            <a:extLst>
              <a:ext uri="{FF2B5EF4-FFF2-40B4-BE49-F238E27FC236}">
                <a16:creationId xmlns:a16="http://schemas.microsoft.com/office/drawing/2014/main" id="{6BF527BE-18BA-FC47-0259-8FABFA313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anda bear on a tree&#10;&#10;Description automatically generated">
            <a:extLst>
              <a:ext uri="{FF2B5EF4-FFF2-40B4-BE49-F238E27FC236}">
                <a16:creationId xmlns:a16="http://schemas.microsoft.com/office/drawing/2014/main" id="{619B6439-B019-56DB-2F30-9F968B196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young child giving a thumbs up&#10;&#10;Description automatically generated">
            <a:extLst>
              <a:ext uri="{FF2B5EF4-FFF2-40B4-BE49-F238E27FC236}">
                <a16:creationId xmlns:a16="http://schemas.microsoft.com/office/drawing/2014/main" id="{8E8A1377-599A-6CB0-73D0-5DA39BEF3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7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alking on a bridge&#10;&#10;Description automatically generated">
            <a:extLst>
              <a:ext uri="{FF2B5EF4-FFF2-40B4-BE49-F238E27FC236}">
                <a16:creationId xmlns:a16="http://schemas.microsoft.com/office/drawing/2014/main" id="{F0BC044C-4E3B-3C2C-16AC-CE86D2261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2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with his hands out&#10;&#10;Description automatically generated">
            <a:extLst>
              <a:ext uri="{FF2B5EF4-FFF2-40B4-BE49-F238E27FC236}">
                <a16:creationId xmlns:a16="http://schemas.microsoft.com/office/drawing/2014/main" id="{05C3A392-8364-DA3B-8296-D5460C882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with his hands out&#10;&#10;Description automatically generated">
            <a:extLst>
              <a:ext uri="{FF2B5EF4-FFF2-40B4-BE49-F238E27FC236}">
                <a16:creationId xmlns:a16="http://schemas.microsoft.com/office/drawing/2014/main" id="{C5A9B99C-B8F2-2731-2B1D-822DA814B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 with Cameo" id="{59F39AA6-92AE-4A40-AC66-B37D35BE5A91}" vid="{0DE6DA2C-280C-5D40-8744-B5F4386647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Pooky Knightsmith</dc:creator>
  <cp:lastModifiedBy>Kate Pordage</cp:lastModifiedBy>
  <cp:revision>2</cp:revision>
  <dcterms:created xsi:type="dcterms:W3CDTF">2023-09-13T05:26:58Z</dcterms:created>
  <dcterms:modified xsi:type="dcterms:W3CDTF">2025-07-02T10:46:23Z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e4c20f-5817-432f-84ac-80a373257ed1_Enabled">
    <vt:lpwstr>true</vt:lpwstr>
  </property>
  <property fmtid="{D5CDD505-2E9C-101B-9397-08002B2CF9AE}" pid="3" name="MSIP_Label_bee4c20f-5817-432f-84ac-80a373257ed1_SetDate">
    <vt:lpwstr>2025-07-02T10:46:01Z</vt:lpwstr>
  </property>
  <property fmtid="{D5CDD505-2E9C-101B-9397-08002B2CF9AE}" pid="4" name="MSIP_Label_bee4c20f-5817-432f-84ac-80a373257ed1_Method">
    <vt:lpwstr>Privileged</vt:lpwstr>
  </property>
  <property fmtid="{D5CDD505-2E9C-101B-9397-08002B2CF9AE}" pid="5" name="MSIP_Label_bee4c20f-5817-432f-84ac-80a373257ed1_Name">
    <vt:lpwstr>bee4c20f-5817-432f-84ac-80a373257ed1</vt:lpwstr>
  </property>
  <property fmtid="{D5CDD505-2E9C-101B-9397-08002B2CF9AE}" pid="6" name="MSIP_Label_bee4c20f-5817-432f-84ac-80a373257ed1_SiteId">
    <vt:lpwstr>efaa16aa-d1de-4d58-ba2e-2833fdfdd29f</vt:lpwstr>
  </property>
  <property fmtid="{D5CDD505-2E9C-101B-9397-08002B2CF9AE}" pid="7" name="MSIP_Label_bee4c20f-5817-432f-84ac-80a373257ed1_ActionId">
    <vt:lpwstr>0cdc4ce0-b1af-492c-9e25-b8678336213e</vt:lpwstr>
  </property>
  <property fmtid="{D5CDD505-2E9C-101B-9397-08002B2CF9AE}" pid="8" name="MSIP_Label_bee4c20f-5817-432f-84ac-80a373257ed1_ContentBits">
    <vt:lpwstr>1</vt:lpwstr>
  </property>
  <property fmtid="{D5CDD505-2E9C-101B-9397-08002B2CF9AE}" pid="9" name="MSIP_Label_bee4c20f-5817-432f-84ac-80a373257ed1_Tag">
    <vt:lpwstr>10, 0, 1, 1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Information Classification: PUBLIC</vt:lpwstr>
  </property>
</Properties>
</file>