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E4FD86-FA69-F242-A0B8-CC1B597F5A46}" v="7" dt="2025-05-21T16:01:17.90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oky Knightsmith" userId="bd982d88-55d0-478b-b295-7a9e0fb3c851" providerId="ADAL" clId="{ECE4FD86-FA69-F242-A0B8-CC1B597F5A46}"/>
    <pc:docChg chg="modSld">
      <pc:chgData name="Pooky Knightsmith" userId="bd982d88-55d0-478b-b295-7a9e0fb3c851" providerId="ADAL" clId="{ECE4FD86-FA69-F242-A0B8-CC1B597F5A46}" dt="2025-05-21T16:01:17.903" v="13"/>
      <pc:docMkLst>
        <pc:docMk/>
      </pc:docMkLst>
      <pc:sldChg chg="addSp modSp mod modAnim">
        <pc:chgData name="Pooky Knightsmith" userId="bd982d88-55d0-478b-b295-7a9e0fb3c851" providerId="ADAL" clId="{ECE4FD86-FA69-F242-A0B8-CC1B597F5A46}" dt="2025-05-21T16:00:22.389" v="3" actId="14100"/>
        <pc:sldMkLst>
          <pc:docMk/>
          <pc:sldMk cId="0" sldId="259"/>
        </pc:sldMkLst>
        <pc:picChg chg="add mod">
          <ac:chgData name="Pooky Knightsmith" userId="bd982d88-55d0-478b-b295-7a9e0fb3c851" providerId="ADAL" clId="{ECE4FD86-FA69-F242-A0B8-CC1B597F5A46}" dt="2025-05-21T16:00:22.389" v="3" actId="14100"/>
          <ac:picMkLst>
            <pc:docMk/>
            <pc:sldMk cId="0" sldId="259"/>
            <ac:picMk id="2" creationId="{5C9FB50A-F30A-CCCC-5D53-A3F7D94F65BA}"/>
          </ac:picMkLst>
        </pc:picChg>
        <pc:picChg chg="add mod">
          <ac:chgData name="Pooky Knightsmith" userId="bd982d88-55d0-478b-b295-7a9e0fb3c851" providerId="ADAL" clId="{ECE4FD86-FA69-F242-A0B8-CC1B597F5A46}" dt="2025-05-21T16:00:22.389" v="3" actId="14100"/>
          <ac:picMkLst>
            <pc:docMk/>
            <pc:sldMk cId="0" sldId="259"/>
            <ac:picMk id="3" creationId="{1EF000EF-496F-DC6A-CF61-9D3D05D3B5A0}"/>
          </ac:picMkLst>
        </pc:picChg>
        <pc:picChg chg="add mod">
          <ac:chgData name="Pooky Knightsmith" userId="bd982d88-55d0-478b-b295-7a9e0fb3c851" providerId="ADAL" clId="{ECE4FD86-FA69-F242-A0B8-CC1B597F5A46}" dt="2025-05-21T16:00:22.389" v="3" actId="14100"/>
          <ac:picMkLst>
            <pc:docMk/>
            <pc:sldMk cId="0" sldId="259"/>
            <ac:picMk id="4" creationId="{29F8B4B8-07CD-55A2-4550-F0663B361B0C}"/>
          </ac:picMkLst>
        </pc:picChg>
        <pc:picChg chg="add mod">
          <ac:chgData name="Pooky Knightsmith" userId="bd982d88-55d0-478b-b295-7a9e0fb3c851" providerId="ADAL" clId="{ECE4FD86-FA69-F242-A0B8-CC1B597F5A46}" dt="2025-05-21T16:00:22.389" v="3" actId="14100"/>
          <ac:picMkLst>
            <pc:docMk/>
            <pc:sldMk cId="0" sldId="259"/>
            <ac:picMk id="5" creationId="{C18D3C8E-D92E-EFCA-42EA-87B84520AF10}"/>
          </ac:picMkLst>
        </pc:picChg>
        <pc:picChg chg="add mod">
          <ac:chgData name="Pooky Knightsmith" userId="bd982d88-55d0-478b-b295-7a9e0fb3c851" providerId="ADAL" clId="{ECE4FD86-FA69-F242-A0B8-CC1B597F5A46}" dt="2025-05-21T16:00:22.389" v="3" actId="14100"/>
          <ac:picMkLst>
            <pc:docMk/>
            <pc:sldMk cId="0" sldId="259"/>
            <ac:picMk id="6" creationId="{50BDD59E-5EC5-5746-1018-364F1F2CF86A}"/>
          </ac:picMkLst>
        </pc:picChg>
        <pc:picChg chg="add mod">
          <ac:chgData name="Pooky Knightsmith" userId="bd982d88-55d0-478b-b295-7a9e0fb3c851" providerId="ADAL" clId="{ECE4FD86-FA69-F242-A0B8-CC1B597F5A46}" dt="2025-05-21T16:00:22.389" v="3" actId="14100"/>
          <ac:picMkLst>
            <pc:docMk/>
            <pc:sldMk cId="0" sldId="259"/>
            <ac:picMk id="7" creationId="{0A63B153-E08C-7528-C6E8-153C720FADCA}"/>
          </ac:picMkLst>
        </pc:picChg>
        <pc:picChg chg="add mod">
          <ac:chgData name="Pooky Knightsmith" userId="bd982d88-55d0-478b-b295-7a9e0fb3c851" providerId="ADAL" clId="{ECE4FD86-FA69-F242-A0B8-CC1B597F5A46}" dt="2025-05-21T16:00:22.389" v="3" actId="14100"/>
          <ac:picMkLst>
            <pc:docMk/>
            <pc:sldMk cId="0" sldId="259"/>
            <ac:picMk id="8" creationId="{5BB2D125-5CE1-8EC6-3D35-F6792267C504}"/>
          </ac:picMkLst>
        </pc:picChg>
      </pc:sldChg>
      <pc:sldChg chg="addSp modSp modAnim">
        <pc:chgData name="Pooky Knightsmith" userId="bd982d88-55d0-478b-b295-7a9e0fb3c851" providerId="ADAL" clId="{ECE4FD86-FA69-F242-A0B8-CC1B597F5A46}" dt="2025-05-21T16:00:29.441" v="4"/>
        <pc:sldMkLst>
          <pc:docMk/>
          <pc:sldMk cId="0" sldId="274"/>
        </pc:sldMkLst>
        <pc:picChg chg="add mod">
          <ac:chgData name="Pooky Knightsmith" userId="bd982d88-55d0-478b-b295-7a9e0fb3c851" providerId="ADAL" clId="{ECE4FD86-FA69-F242-A0B8-CC1B597F5A46}" dt="2025-05-21T16:00:29.441" v="4"/>
          <ac:picMkLst>
            <pc:docMk/>
            <pc:sldMk cId="0" sldId="274"/>
            <ac:picMk id="2" creationId="{1281A309-8757-FCB3-483F-1C73866D778B}"/>
          </ac:picMkLst>
        </pc:picChg>
        <pc:picChg chg="add mod">
          <ac:chgData name="Pooky Knightsmith" userId="bd982d88-55d0-478b-b295-7a9e0fb3c851" providerId="ADAL" clId="{ECE4FD86-FA69-F242-A0B8-CC1B597F5A46}" dt="2025-05-21T16:00:29.441" v="4"/>
          <ac:picMkLst>
            <pc:docMk/>
            <pc:sldMk cId="0" sldId="274"/>
            <ac:picMk id="3" creationId="{C36B6E03-967B-B20B-C285-8BD3F398152A}"/>
          </ac:picMkLst>
        </pc:picChg>
        <pc:picChg chg="add mod">
          <ac:chgData name="Pooky Knightsmith" userId="bd982d88-55d0-478b-b295-7a9e0fb3c851" providerId="ADAL" clId="{ECE4FD86-FA69-F242-A0B8-CC1B597F5A46}" dt="2025-05-21T16:00:29.441" v="4"/>
          <ac:picMkLst>
            <pc:docMk/>
            <pc:sldMk cId="0" sldId="274"/>
            <ac:picMk id="4" creationId="{2EEAE28F-A114-F4F2-9428-6EC8CAC7E4F9}"/>
          </ac:picMkLst>
        </pc:picChg>
        <pc:picChg chg="add mod">
          <ac:chgData name="Pooky Knightsmith" userId="bd982d88-55d0-478b-b295-7a9e0fb3c851" providerId="ADAL" clId="{ECE4FD86-FA69-F242-A0B8-CC1B597F5A46}" dt="2025-05-21T16:00:29.441" v="4"/>
          <ac:picMkLst>
            <pc:docMk/>
            <pc:sldMk cId="0" sldId="274"/>
            <ac:picMk id="5" creationId="{72099D15-CE6F-5EE3-621D-909AD16BCD54}"/>
          </ac:picMkLst>
        </pc:picChg>
        <pc:picChg chg="add mod">
          <ac:chgData name="Pooky Knightsmith" userId="bd982d88-55d0-478b-b295-7a9e0fb3c851" providerId="ADAL" clId="{ECE4FD86-FA69-F242-A0B8-CC1B597F5A46}" dt="2025-05-21T16:00:29.441" v="4"/>
          <ac:picMkLst>
            <pc:docMk/>
            <pc:sldMk cId="0" sldId="274"/>
            <ac:picMk id="6" creationId="{403AD849-E1EE-294B-E11F-3130114A0565}"/>
          </ac:picMkLst>
        </pc:picChg>
        <pc:picChg chg="add mod">
          <ac:chgData name="Pooky Knightsmith" userId="bd982d88-55d0-478b-b295-7a9e0fb3c851" providerId="ADAL" clId="{ECE4FD86-FA69-F242-A0B8-CC1B597F5A46}" dt="2025-05-21T16:00:29.441" v="4"/>
          <ac:picMkLst>
            <pc:docMk/>
            <pc:sldMk cId="0" sldId="274"/>
            <ac:picMk id="7" creationId="{FC7AA127-D8D9-9230-4861-F0F8D4553FDF}"/>
          </ac:picMkLst>
        </pc:picChg>
        <pc:picChg chg="add mod">
          <ac:chgData name="Pooky Knightsmith" userId="bd982d88-55d0-478b-b295-7a9e0fb3c851" providerId="ADAL" clId="{ECE4FD86-FA69-F242-A0B8-CC1B597F5A46}" dt="2025-05-21T16:00:29.441" v="4"/>
          <ac:picMkLst>
            <pc:docMk/>
            <pc:sldMk cId="0" sldId="274"/>
            <ac:picMk id="8" creationId="{B01748C7-8C30-08B9-8702-ACD5AEF1C01F}"/>
          </ac:picMkLst>
        </pc:picChg>
      </pc:sldChg>
      <pc:sldChg chg="addSp modSp mod modAnim">
        <pc:chgData name="Pooky Knightsmith" userId="bd982d88-55d0-478b-b295-7a9e0fb3c851" providerId="ADAL" clId="{ECE4FD86-FA69-F242-A0B8-CC1B597F5A46}" dt="2025-05-21T16:01:02.833" v="11" actId="1076"/>
        <pc:sldMkLst>
          <pc:docMk/>
          <pc:sldMk cId="0" sldId="286"/>
        </pc:sldMkLst>
        <pc:picChg chg="add mod">
          <ac:chgData name="Pooky Knightsmith" userId="bd982d88-55d0-478b-b295-7a9e0fb3c851" providerId="ADAL" clId="{ECE4FD86-FA69-F242-A0B8-CC1B597F5A46}" dt="2025-05-21T16:01:02.833" v="11" actId="1076"/>
          <ac:picMkLst>
            <pc:docMk/>
            <pc:sldMk cId="0" sldId="286"/>
            <ac:picMk id="2" creationId="{B7354FDA-2F05-4C3D-C9E2-654E1ECE612C}"/>
          </ac:picMkLst>
        </pc:picChg>
        <pc:picChg chg="add mod">
          <ac:chgData name="Pooky Knightsmith" userId="bd982d88-55d0-478b-b295-7a9e0fb3c851" providerId="ADAL" clId="{ECE4FD86-FA69-F242-A0B8-CC1B597F5A46}" dt="2025-05-21T16:01:02.833" v="11" actId="1076"/>
          <ac:picMkLst>
            <pc:docMk/>
            <pc:sldMk cId="0" sldId="286"/>
            <ac:picMk id="3" creationId="{3B4E8C84-3025-4B62-1C08-FA7D56995140}"/>
          </ac:picMkLst>
        </pc:picChg>
        <pc:picChg chg="add mod">
          <ac:chgData name="Pooky Knightsmith" userId="bd982d88-55d0-478b-b295-7a9e0fb3c851" providerId="ADAL" clId="{ECE4FD86-FA69-F242-A0B8-CC1B597F5A46}" dt="2025-05-21T16:01:02.833" v="11" actId="1076"/>
          <ac:picMkLst>
            <pc:docMk/>
            <pc:sldMk cId="0" sldId="286"/>
            <ac:picMk id="4" creationId="{87DEE5F5-5462-5A50-16F0-D5A321631776}"/>
          </ac:picMkLst>
        </pc:picChg>
        <pc:picChg chg="add mod">
          <ac:chgData name="Pooky Knightsmith" userId="bd982d88-55d0-478b-b295-7a9e0fb3c851" providerId="ADAL" clId="{ECE4FD86-FA69-F242-A0B8-CC1B597F5A46}" dt="2025-05-21T16:01:02.833" v="11" actId="1076"/>
          <ac:picMkLst>
            <pc:docMk/>
            <pc:sldMk cId="0" sldId="286"/>
            <ac:picMk id="5" creationId="{63C8A1BC-84E3-CE7D-1158-3D3919107F6E}"/>
          </ac:picMkLst>
        </pc:picChg>
        <pc:picChg chg="add mod">
          <ac:chgData name="Pooky Knightsmith" userId="bd982d88-55d0-478b-b295-7a9e0fb3c851" providerId="ADAL" clId="{ECE4FD86-FA69-F242-A0B8-CC1B597F5A46}" dt="2025-05-21T16:01:02.833" v="11" actId="1076"/>
          <ac:picMkLst>
            <pc:docMk/>
            <pc:sldMk cId="0" sldId="286"/>
            <ac:picMk id="6" creationId="{DF268BF5-5FA4-4713-6F8B-B2AA4E983182}"/>
          </ac:picMkLst>
        </pc:picChg>
        <pc:picChg chg="add mod">
          <ac:chgData name="Pooky Knightsmith" userId="bd982d88-55d0-478b-b295-7a9e0fb3c851" providerId="ADAL" clId="{ECE4FD86-FA69-F242-A0B8-CC1B597F5A46}" dt="2025-05-21T16:01:02.833" v="11" actId="1076"/>
          <ac:picMkLst>
            <pc:docMk/>
            <pc:sldMk cId="0" sldId="286"/>
            <ac:picMk id="7" creationId="{F885CA4D-B6DC-1223-DABC-83E4A5D7CA09}"/>
          </ac:picMkLst>
        </pc:picChg>
        <pc:picChg chg="add mod">
          <ac:chgData name="Pooky Knightsmith" userId="bd982d88-55d0-478b-b295-7a9e0fb3c851" providerId="ADAL" clId="{ECE4FD86-FA69-F242-A0B8-CC1B597F5A46}" dt="2025-05-21T16:01:02.833" v="11" actId="1076"/>
          <ac:picMkLst>
            <pc:docMk/>
            <pc:sldMk cId="0" sldId="286"/>
            <ac:picMk id="8" creationId="{EBB30E1D-9DE0-15E4-A018-B94F61C9AD6D}"/>
          </ac:picMkLst>
        </pc:picChg>
      </pc:sldChg>
      <pc:sldChg chg="addSp modSp modAnim">
        <pc:chgData name="Pooky Knightsmith" userId="bd982d88-55d0-478b-b295-7a9e0fb3c851" providerId="ADAL" clId="{ECE4FD86-FA69-F242-A0B8-CC1B597F5A46}" dt="2025-05-21T16:00:36.940" v="5"/>
        <pc:sldMkLst>
          <pc:docMk/>
          <pc:sldMk cId="0" sldId="295"/>
        </pc:sldMkLst>
        <pc:picChg chg="add mod">
          <ac:chgData name="Pooky Knightsmith" userId="bd982d88-55d0-478b-b295-7a9e0fb3c851" providerId="ADAL" clId="{ECE4FD86-FA69-F242-A0B8-CC1B597F5A46}" dt="2025-05-21T16:00:36.940" v="5"/>
          <ac:picMkLst>
            <pc:docMk/>
            <pc:sldMk cId="0" sldId="295"/>
            <ac:picMk id="2" creationId="{5EAA1E72-FCB2-1083-4E2D-204C081E21A3}"/>
          </ac:picMkLst>
        </pc:picChg>
        <pc:picChg chg="add mod">
          <ac:chgData name="Pooky Knightsmith" userId="bd982d88-55d0-478b-b295-7a9e0fb3c851" providerId="ADAL" clId="{ECE4FD86-FA69-F242-A0B8-CC1B597F5A46}" dt="2025-05-21T16:00:36.940" v="5"/>
          <ac:picMkLst>
            <pc:docMk/>
            <pc:sldMk cId="0" sldId="295"/>
            <ac:picMk id="3" creationId="{802AC951-4267-E1A4-2B99-3AD24D39CE27}"/>
          </ac:picMkLst>
        </pc:picChg>
        <pc:picChg chg="add mod">
          <ac:chgData name="Pooky Knightsmith" userId="bd982d88-55d0-478b-b295-7a9e0fb3c851" providerId="ADAL" clId="{ECE4FD86-FA69-F242-A0B8-CC1B597F5A46}" dt="2025-05-21T16:00:36.940" v="5"/>
          <ac:picMkLst>
            <pc:docMk/>
            <pc:sldMk cId="0" sldId="295"/>
            <ac:picMk id="4" creationId="{C63BD505-64E4-09FE-8674-94B933953D0F}"/>
          </ac:picMkLst>
        </pc:picChg>
        <pc:picChg chg="add mod">
          <ac:chgData name="Pooky Knightsmith" userId="bd982d88-55d0-478b-b295-7a9e0fb3c851" providerId="ADAL" clId="{ECE4FD86-FA69-F242-A0B8-CC1B597F5A46}" dt="2025-05-21T16:00:36.940" v="5"/>
          <ac:picMkLst>
            <pc:docMk/>
            <pc:sldMk cId="0" sldId="295"/>
            <ac:picMk id="5" creationId="{CA4A91DE-CDE5-1B9B-7814-4BDDEF85C582}"/>
          </ac:picMkLst>
        </pc:picChg>
        <pc:picChg chg="add mod">
          <ac:chgData name="Pooky Knightsmith" userId="bd982d88-55d0-478b-b295-7a9e0fb3c851" providerId="ADAL" clId="{ECE4FD86-FA69-F242-A0B8-CC1B597F5A46}" dt="2025-05-21T16:00:36.940" v="5"/>
          <ac:picMkLst>
            <pc:docMk/>
            <pc:sldMk cId="0" sldId="295"/>
            <ac:picMk id="6" creationId="{D92DA8A2-5D79-30C4-D1DA-8A00530DBFD4}"/>
          </ac:picMkLst>
        </pc:picChg>
        <pc:picChg chg="add mod">
          <ac:chgData name="Pooky Knightsmith" userId="bd982d88-55d0-478b-b295-7a9e0fb3c851" providerId="ADAL" clId="{ECE4FD86-FA69-F242-A0B8-CC1B597F5A46}" dt="2025-05-21T16:00:36.940" v="5"/>
          <ac:picMkLst>
            <pc:docMk/>
            <pc:sldMk cId="0" sldId="295"/>
            <ac:picMk id="7" creationId="{767DFA74-ADCD-99FE-BA75-E603CAA79BEA}"/>
          </ac:picMkLst>
        </pc:picChg>
        <pc:picChg chg="add mod">
          <ac:chgData name="Pooky Knightsmith" userId="bd982d88-55d0-478b-b295-7a9e0fb3c851" providerId="ADAL" clId="{ECE4FD86-FA69-F242-A0B8-CC1B597F5A46}" dt="2025-05-21T16:00:36.940" v="5"/>
          <ac:picMkLst>
            <pc:docMk/>
            <pc:sldMk cId="0" sldId="295"/>
            <ac:picMk id="8" creationId="{60700C45-06E0-4A72-12E6-45E52C7CDE06}"/>
          </ac:picMkLst>
        </pc:picChg>
      </pc:sldChg>
      <pc:sldChg chg="addSp modSp modAnim">
        <pc:chgData name="Pooky Knightsmith" userId="bd982d88-55d0-478b-b295-7a9e0fb3c851" providerId="ADAL" clId="{ECE4FD86-FA69-F242-A0B8-CC1B597F5A46}" dt="2025-05-21T16:00:42.127" v="6"/>
        <pc:sldMkLst>
          <pc:docMk/>
          <pc:sldMk cId="0" sldId="302"/>
        </pc:sldMkLst>
        <pc:picChg chg="add mod">
          <ac:chgData name="Pooky Knightsmith" userId="bd982d88-55d0-478b-b295-7a9e0fb3c851" providerId="ADAL" clId="{ECE4FD86-FA69-F242-A0B8-CC1B597F5A46}" dt="2025-05-21T16:00:42.127" v="6"/>
          <ac:picMkLst>
            <pc:docMk/>
            <pc:sldMk cId="0" sldId="302"/>
            <ac:picMk id="2" creationId="{FACD1CDC-4CBA-B90E-EC00-8E28BBB50D23}"/>
          </ac:picMkLst>
        </pc:picChg>
        <pc:picChg chg="add mod">
          <ac:chgData name="Pooky Knightsmith" userId="bd982d88-55d0-478b-b295-7a9e0fb3c851" providerId="ADAL" clId="{ECE4FD86-FA69-F242-A0B8-CC1B597F5A46}" dt="2025-05-21T16:00:42.127" v="6"/>
          <ac:picMkLst>
            <pc:docMk/>
            <pc:sldMk cId="0" sldId="302"/>
            <ac:picMk id="3" creationId="{CD3D68FC-8871-2BC0-6080-A48850985B24}"/>
          </ac:picMkLst>
        </pc:picChg>
        <pc:picChg chg="add mod">
          <ac:chgData name="Pooky Knightsmith" userId="bd982d88-55d0-478b-b295-7a9e0fb3c851" providerId="ADAL" clId="{ECE4FD86-FA69-F242-A0B8-CC1B597F5A46}" dt="2025-05-21T16:00:42.127" v="6"/>
          <ac:picMkLst>
            <pc:docMk/>
            <pc:sldMk cId="0" sldId="302"/>
            <ac:picMk id="4" creationId="{5229CD5F-9ACC-B043-E6DF-3E1C86ABBA4D}"/>
          </ac:picMkLst>
        </pc:picChg>
        <pc:picChg chg="add mod">
          <ac:chgData name="Pooky Knightsmith" userId="bd982d88-55d0-478b-b295-7a9e0fb3c851" providerId="ADAL" clId="{ECE4FD86-FA69-F242-A0B8-CC1B597F5A46}" dt="2025-05-21T16:00:42.127" v="6"/>
          <ac:picMkLst>
            <pc:docMk/>
            <pc:sldMk cId="0" sldId="302"/>
            <ac:picMk id="5" creationId="{45FDEAAA-B0CF-DD6C-CC2C-D095D82AF3CC}"/>
          </ac:picMkLst>
        </pc:picChg>
        <pc:picChg chg="add mod">
          <ac:chgData name="Pooky Knightsmith" userId="bd982d88-55d0-478b-b295-7a9e0fb3c851" providerId="ADAL" clId="{ECE4FD86-FA69-F242-A0B8-CC1B597F5A46}" dt="2025-05-21T16:00:42.127" v="6"/>
          <ac:picMkLst>
            <pc:docMk/>
            <pc:sldMk cId="0" sldId="302"/>
            <ac:picMk id="6" creationId="{F74ABDFB-F3E0-5C87-2B86-FBAE3496ED1F}"/>
          </ac:picMkLst>
        </pc:picChg>
        <pc:picChg chg="add mod">
          <ac:chgData name="Pooky Knightsmith" userId="bd982d88-55d0-478b-b295-7a9e0fb3c851" providerId="ADAL" clId="{ECE4FD86-FA69-F242-A0B8-CC1B597F5A46}" dt="2025-05-21T16:00:42.127" v="6"/>
          <ac:picMkLst>
            <pc:docMk/>
            <pc:sldMk cId="0" sldId="302"/>
            <ac:picMk id="7" creationId="{6F200215-5AB1-6FFD-F2EC-338824FE4888}"/>
          </ac:picMkLst>
        </pc:picChg>
        <pc:picChg chg="add mod">
          <ac:chgData name="Pooky Knightsmith" userId="bd982d88-55d0-478b-b295-7a9e0fb3c851" providerId="ADAL" clId="{ECE4FD86-FA69-F242-A0B8-CC1B597F5A46}" dt="2025-05-21T16:00:42.127" v="6"/>
          <ac:picMkLst>
            <pc:docMk/>
            <pc:sldMk cId="0" sldId="302"/>
            <ac:picMk id="8" creationId="{90A34669-23BE-9482-C63A-D77E363BE377}"/>
          </ac:picMkLst>
        </pc:picChg>
      </pc:sldChg>
      <pc:sldChg chg="addSp modSp modAnim">
        <pc:chgData name="Pooky Knightsmith" userId="bd982d88-55d0-478b-b295-7a9e0fb3c851" providerId="ADAL" clId="{ECE4FD86-FA69-F242-A0B8-CC1B597F5A46}" dt="2025-05-21T16:01:13.632" v="12"/>
        <pc:sldMkLst>
          <pc:docMk/>
          <pc:sldMk cId="0" sldId="310"/>
        </pc:sldMkLst>
        <pc:picChg chg="add mod">
          <ac:chgData name="Pooky Knightsmith" userId="bd982d88-55d0-478b-b295-7a9e0fb3c851" providerId="ADAL" clId="{ECE4FD86-FA69-F242-A0B8-CC1B597F5A46}" dt="2025-05-21T16:01:13.632" v="12"/>
          <ac:picMkLst>
            <pc:docMk/>
            <pc:sldMk cId="0" sldId="310"/>
            <ac:picMk id="2" creationId="{BD072B9E-7E6B-16F6-FEDD-E71F57EF00D8}"/>
          </ac:picMkLst>
        </pc:picChg>
        <pc:picChg chg="add mod">
          <ac:chgData name="Pooky Knightsmith" userId="bd982d88-55d0-478b-b295-7a9e0fb3c851" providerId="ADAL" clId="{ECE4FD86-FA69-F242-A0B8-CC1B597F5A46}" dt="2025-05-21T16:01:13.632" v="12"/>
          <ac:picMkLst>
            <pc:docMk/>
            <pc:sldMk cId="0" sldId="310"/>
            <ac:picMk id="3" creationId="{8BB9A722-0141-43B0-858E-636D7A1EBF42}"/>
          </ac:picMkLst>
        </pc:picChg>
        <pc:picChg chg="add mod">
          <ac:chgData name="Pooky Knightsmith" userId="bd982d88-55d0-478b-b295-7a9e0fb3c851" providerId="ADAL" clId="{ECE4FD86-FA69-F242-A0B8-CC1B597F5A46}" dt="2025-05-21T16:01:13.632" v="12"/>
          <ac:picMkLst>
            <pc:docMk/>
            <pc:sldMk cId="0" sldId="310"/>
            <ac:picMk id="4" creationId="{33AB6B10-C30E-DC6C-1C95-0D37A2509C1E}"/>
          </ac:picMkLst>
        </pc:picChg>
        <pc:picChg chg="add mod">
          <ac:chgData name="Pooky Knightsmith" userId="bd982d88-55d0-478b-b295-7a9e0fb3c851" providerId="ADAL" clId="{ECE4FD86-FA69-F242-A0B8-CC1B597F5A46}" dt="2025-05-21T16:01:13.632" v="12"/>
          <ac:picMkLst>
            <pc:docMk/>
            <pc:sldMk cId="0" sldId="310"/>
            <ac:picMk id="5" creationId="{93A50F04-41CE-A569-C4EF-720C493CCDD6}"/>
          </ac:picMkLst>
        </pc:picChg>
        <pc:picChg chg="add mod">
          <ac:chgData name="Pooky Knightsmith" userId="bd982d88-55d0-478b-b295-7a9e0fb3c851" providerId="ADAL" clId="{ECE4FD86-FA69-F242-A0B8-CC1B597F5A46}" dt="2025-05-21T16:01:13.632" v="12"/>
          <ac:picMkLst>
            <pc:docMk/>
            <pc:sldMk cId="0" sldId="310"/>
            <ac:picMk id="6" creationId="{99E18C78-06A5-8FA7-6CA9-57C4BB38B5DC}"/>
          </ac:picMkLst>
        </pc:picChg>
        <pc:picChg chg="add mod">
          <ac:chgData name="Pooky Knightsmith" userId="bd982d88-55d0-478b-b295-7a9e0fb3c851" providerId="ADAL" clId="{ECE4FD86-FA69-F242-A0B8-CC1B597F5A46}" dt="2025-05-21T16:01:13.632" v="12"/>
          <ac:picMkLst>
            <pc:docMk/>
            <pc:sldMk cId="0" sldId="310"/>
            <ac:picMk id="7" creationId="{14F5D2FE-9D84-8858-09AE-19B5D365589D}"/>
          </ac:picMkLst>
        </pc:picChg>
        <pc:picChg chg="add mod">
          <ac:chgData name="Pooky Knightsmith" userId="bd982d88-55d0-478b-b295-7a9e0fb3c851" providerId="ADAL" clId="{ECE4FD86-FA69-F242-A0B8-CC1B597F5A46}" dt="2025-05-21T16:01:13.632" v="12"/>
          <ac:picMkLst>
            <pc:docMk/>
            <pc:sldMk cId="0" sldId="310"/>
            <ac:picMk id="8" creationId="{85B80283-35C6-82FC-F9F3-F493F0C76E50}"/>
          </ac:picMkLst>
        </pc:picChg>
      </pc:sldChg>
      <pc:sldChg chg="addSp modSp modAnim">
        <pc:chgData name="Pooky Knightsmith" userId="bd982d88-55d0-478b-b295-7a9e0fb3c851" providerId="ADAL" clId="{ECE4FD86-FA69-F242-A0B8-CC1B597F5A46}" dt="2025-05-21T16:01:17.903" v="13"/>
        <pc:sldMkLst>
          <pc:docMk/>
          <pc:sldMk cId="0" sldId="321"/>
        </pc:sldMkLst>
        <pc:picChg chg="add mod">
          <ac:chgData name="Pooky Knightsmith" userId="bd982d88-55d0-478b-b295-7a9e0fb3c851" providerId="ADAL" clId="{ECE4FD86-FA69-F242-A0B8-CC1B597F5A46}" dt="2025-05-21T16:01:17.903" v="13"/>
          <ac:picMkLst>
            <pc:docMk/>
            <pc:sldMk cId="0" sldId="321"/>
            <ac:picMk id="2" creationId="{DE533E95-24C2-1DBB-C165-CC446F15DA8E}"/>
          </ac:picMkLst>
        </pc:picChg>
        <pc:picChg chg="add mod">
          <ac:chgData name="Pooky Knightsmith" userId="bd982d88-55d0-478b-b295-7a9e0fb3c851" providerId="ADAL" clId="{ECE4FD86-FA69-F242-A0B8-CC1B597F5A46}" dt="2025-05-21T16:01:17.903" v="13"/>
          <ac:picMkLst>
            <pc:docMk/>
            <pc:sldMk cId="0" sldId="321"/>
            <ac:picMk id="3" creationId="{08CD502D-B41C-CB9D-081B-EE219283E53E}"/>
          </ac:picMkLst>
        </pc:picChg>
        <pc:picChg chg="add mod">
          <ac:chgData name="Pooky Knightsmith" userId="bd982d88-55d0-478b-b295-7a9e0fb3c851" providerId="ADAL" clId="{ECE4FD86-FA69-F242-A0B8-CC1B597F5A46}" dt="2025-05-21T16:01:17.903" v="13"/>
          <ac:picMkLst>
            <pc:docMk/>
            <pc:sldMk cId="0" sldId="321"/>
            <ac:picMk id="4" creationId="{7BDDD2E6-177B-F387-6DBB-04BEC407A8A7}"/>
          </ac:picMkLst>
        </pc:picChg>
        <pc:picChg chg="add mod">
          <ac:chgData name="Pooky Knightsmith" userId="bd982d88-55d0-478b-b295-7a9e0fb3c851" providerId="ADAL" clId="{ECE4FD86-FA69-F242-A0B8-CC1B597F5A46}" dt="2025-05-21T16:01:17.903" v="13"/>
          <ac:picMkLst>
            <pc:docMk/>
            <pc:sldMk cId="0" sldId="321"/>
            <ac:picMk id="5" creationId="{5FC03130-169E-782F-7E71-FD38CC632B9E}"/>
          </ac:picMkLst>
        </pc:picChg>
        <pc:picChg chg="add mod">
          <ac:chgData name="Pooky Knightsmith" userId="bd982d88-55d0-478b-b295-7a9e0fb3c851" providerId="ADAL" clId="{ECE4FD86-FA69-F242-A0B8-CC1B597F5A46}" dt="2025-05-21T16:01:17.903" v="13"/>
          <ac:picMkLst>
            <pc:docMk/>
            <pc:sldMk cId="0" sldId="321"/>
            <ac:picMk id="6" creationId="{050F85C6-7B3B-85D0-4193-8B7BD3860411}"/>
          </ac:picMkLst>
        </pc:picChg>
        <pc:picChg chg="add mod">
          <ac:chgData name="Pooky Knightsmith" userId="bd982d88-55d0-478b-b295-7a9e0fb3c851" providerId="ADAL" clId="{ECE4FD86-FA69-F242-A0B8-CC1B597F5A46}" dt="2025-05-21T16:01:17.903" v="13"/>
          <ac:picMkLst>
            <pc:docMk/>
            <pc:sldMk cId="0" sldId="321"/>
            <ac:picMk id="7" creationId="{092868BB-C222-1694-6510-87354D3D1741}"/>
          </ac:picMkLst>
        </pc:picChg>
        <pc:picChg chg="add mod">
          <ac:chgData name="Pooky Knightsmith" userId="bd982d88-55d0-478b-b295-7a9e0fb3c851" providerId="ADAL" clId="{ECE4FD86-FA69-F242-A0B8-CC1B597F5A46}" dt="2025-05-21T16:01:17.903" v="13"/>
          <ac:picMkLst>
            <pc:docMk/>
            <pc:sldMk cId="0" sldId="321"/>
            <ac:picMk id="8" creationId="{26725D81-BA35-7A09-A2DB-D0DFF87407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8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7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2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3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1.jpg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10.jpg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11.jpg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12.jpg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13.jpg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14.jpg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4" name="15.jpg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16.jpg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17.jpg" descr="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9" name="18.jpg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4" name="19.jpg" descr="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white circle with black text&#10;&#10;Description automatically generated with low confidence">
            <a:extLst>
              <a:ext uri="{FF2B5EF4-FFF2-40B4-BE49-F238E27FC236}">
                <a16:creationId xmlns:a16="http://schemas.microsoft.com/office/drawing/2014/main" id="{1281A309-8757-FCB3-483F-1C73866D7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3" name="Picture 2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C36B6E03-967B-B20B-C285-8BD3F3981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4" name="Picture 3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2EEAE28F-A114-F4F2-9428-6EC8CAC7E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5" name="Picture 4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72099D15-CE6F-5EE3-621D-909AD16BC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6" name="Picture 5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403AD849-E1EE-294B-E11F-3130114A0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7" name="Picture 6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FC7AA127-D8D9-9230-4861-F0F8D4553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8" name="Picture 7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B01748C7-8C30-08B9-8702-ACD5AEF1C0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2.jpg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20.jpg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4" name="21.jpg" descr="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9" name="22.jpg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4" name="31.jpg" descr="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9" name="32.jpg" descr="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4" name="33.jpg" descr="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9" name="34.jpg" descr="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4" name="35.jpg" descr="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9" name="36.jpg" descr="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4" name="37.jpg" descr="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3.jpg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9" name="38.jpg" descr="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4" name="39.jpg" descr="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white circle with black text&#10;&#10;Description automatically generated with low confidence">
            <a:extLst>
              <a:ext uri="{FF2B5EF4-FFF2-40B4-BE49-F238E27FC236}">
                <a16:creationId xmlns:a16="http://schemas.microsoft.com/office/drawing/2014/main" id="{B7354FDA-2F05-4C3D-C9E2-654E1ECE6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6968" y="2124565"/>
            <a:ext cx="9466869" cy="9466869"/>
          </a:xfrm>
          <a:prstGeom prst="rect">
            <a:avLst/>
          </a:prstGeom>
        </p:spPr>
      </p:pic>
      <p:pic>
        <p:nvPicPr>
          <p:cNvPr id="3" name="Picture 2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3B4E8C84-3025-4B62-1C08-FA7D56995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6968" y="2124565"/>
            <a:ext cx="9466869" cy="9466869"/>
          </a:xfrm>
          <a:prstGeom prst="rect">
            <a:avLst/>
          </a:prstGeom>
        </p:spPr>
      </p:pic>
      <p:pic>
        <p:nvPicPr>
          <p:cNvPr id="4" name="Picture 3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87DEE5F5-5462-5A50-16F0-D5A321631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6968" y="2124565"/>
            <a:ext cx="9466869" cy="9466869"/>
          </a:xfrm>
          <a:prstGeom prst="rect">
            <a:avLst/>
          </a:prstGeom>
        </p:spPr>
      </p:pic>
      <p:pic>
        <p:nvPicPr>
          <p:cNvPr id="5" name="Picture 4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63C8A1BC-84E3-CE7D-1158-3D3919107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6968" y="2124565"/>
            <a:ext cx="9466869" cy="9466869"/>
          </a:xfrm>
          <a:prstGeom prst="rect">
            <a:avLst/>
          </a:prstGeom>
        </p:spPr>
      </p:pic>
      <p:pic>
        <p:nvPicPr>
          <p:cNvPr id="6" name="Picture 5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DF268BF5-5FA4-4713-6F8B-B2AA4E983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76968" y="2124565"/>
            <a:ext cx="9466869" cy="9466869"/>
          </a:xfrm>
          <a:prstGeom prst="rect">
            <a:avLst/>
          </a:prstGeom>
        </p:spPr>
      </p:pic>
      <p:pic>
        <p:nvPicPr>
          <p:cNvPr id="7" name="Picture 6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F885CA4D-B6DC-1223-DABC-83E4A5D7C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76968" y="2124565"/>
            <a:ext cx="9466869" cy="9466869"/>
          </a:xfrm>
          <a:prstGeom prst="rect">
            <a:avLst/>
          </a:prstGeom>
        </p:spPr>
      </p:pic>
      <p:pic>
        <p:nvPicPr>
          <p:cNvPr id="8" name="Picture 7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EBB30E1D-9DE0-15E4-A018-B94F61C9AD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76968" y="2124565"/>
            <a:ext cx="9466869" cy="94668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9" name="40.jpg" descr="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4" name="41.jpg" descr="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9" name="42.jpg" descr="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4" name="43.jpg" descr="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9" name="44.jpg" descr="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4" name="45.jpg" descr="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9" name="46.jpg" descr="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4" name="48.jpg" descr="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4.jpg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white circle with black text&#10;&#10;Description automatically generated with low confidence">
            <a:extLst>
              <a:ext uri="{FF2B5EF4-FFF2-40B4-BE49-F238E27FC236}">
                <a16:creationId xmlns:a16="http://schemas.microsoft.com/office/drawing/2014/main" id="{5C9FB50A-F30A-CCCC-5D53-A3F7D94F6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3" name="Picture 2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1EF000EF-496F-DC6A-CF61-9D3D05D3B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4" name="Picture 3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29F8B4B8-07CD-55A2-4550-F0663B361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5" name="Picture 4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C18D3C8E-D92E-EFCA-42EA-87B84520A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6" name="Picture 5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50BDD59E-5EC5-5746-1018-364F1F2CF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7" name="Picture 6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0A63B153-E08C-7528-C6E8-153C720FA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8" name="Picture 7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5BB2D125-5CE1-8EC6-3D35-F6792267C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9" name="49.jpg" descr="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white circle with black text&#10;&#10;Description automatically generated with low confidence">
            <a:extLst>
              <a:ext uri="{FF2B5EF4-FFF2-40B4-BE49-F238E27FC236}">
                <a16:creationId xmlns:a16="http://schemas.microsoft.com/office/drawing/2014/main" id="{5EAA1E72-FCB2-1083-4E2D-204C081E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3" name="Picture 2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802AC951-4267-E1A4-2B99-3AD24D39C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4" name="Picture 3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C63BD505-64E4-09FE-8674-94B933953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5" name="Picture 4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CA4A91DE-CDE5-1B9B-7814-4BDDEF85C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6" name="Picture 5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D92DA8A2-5D79-30C4-D1DA-8A00530DB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7" name="Picture 6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767DFA74-ADCD-99FE-BA75-E603CAA79B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8" name="Picture 7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60700C45-06E0-4A72-12E6-45E52C7CDE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4" name="50.jpg" descr="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79" name="51.jpg" descr="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4" name="52.jpg" descr="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9" name="53.jpg" descr="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4" name="54.jpg" descr="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99" name="55.jpg" descr="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4" name="56.jpg" descr="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white circle with black text&#10;&#10;Description automatically generated with low confidence">
            <a:extLst>
              <a:ext uri="{FF2B5EF4-FFF2-40B4-BE49-F238E27FC236}">
                <a16:creationId xmlns:a16="http://schemas.microsoft.com/office/drawing/2014/main" id="{FACD1CDC-4CBA-B90E-EC00-8E28BBB50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3" name="Picture 2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CD3D68FC-8871-2BC0-6080-A48850985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4" name="Picture 3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5229CD5F-9ACC-B043-E6DF-3E1C86ABB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5" name="Picture 4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45FDEAAA-B0CF-DD6C-CC2C-D095D82AF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6" name="Picture 5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F74ABDFB-F3E0-5C87-2B86-FBAE3496E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7" name="Picture 6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6F200215-5AB1-6FFD-F2EC-338824FE48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8" name="Picture 7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90A34669-23BE-9482-C63A-D77E363BE3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09" name="57.jpg" descr="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4" name="58.jpg" descr="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5.jpg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19" name="59.jpg" descr="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4" name="60.jpg" descr="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29" name="61.jpg" descr="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4" name="62.jpg" descr="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39" name="63.jpg" descr="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4" name="64.jpg" descr="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white circle with black text&#10;&#10;Description automatically generated with low confidence">
            <a:extLst>
              <a:ext uri="{FF2B5EF4-FFF2-40B4-BE49-F238E27FC236}">
                <a16:creationId xmlns:a16="http://schemas.microsoft.com/office/drawing/2014/main" id="{BD072B9E-7E6B-16F6-FEDD-E71F57EF0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3" name="Picture 2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8BB9A722-0141-43B0-858E-636D7A1EB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4" name="Picture 3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33AB6B10-C30E-DC6C-1C95-0D37A2509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5" name="Picture 4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93A50F04-41CE-A569-C4EF-720C493CC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6" name="Picture 5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99E18C78-06A5-8FA7-6CA9-57C4BB38B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7" name="Picture 6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14F5D2FE-9D84-8858-09AE-19B5D3655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8" name="Picture 7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85B80283-35C6-82FC-F9F3-F493F0C76E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49" name="65.jpg" descr="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4" name="66.jpg" descr="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59" name="67.jpg" descr="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4" name="68.jpg" descr="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6.jpg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69" name="69.jpg" descr="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4" name="70.jpg" descr="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9" name="71.jpg" descr="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4" name="72.jpg" descr="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89" name="73.jpg" descr="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94" name="74.jpg" descr="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99" name="75.jpg" descr="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white circle with black text&#10;&#10;Description automatically generated with low confidence">
            <a:extLst>
              <a:ext uri="{FF2B5EF4-FFF2-40B4-BE49-F238E27FC236}">
                <a16:creationId xmlns:a16="http://schemas.microsoft.com/office/drawing/2014/main" id="{DE533E95-24C2-1DBB-C165-CC446F15D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3" name="Picture 2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08CD502D-B41C-CB9D-081B-EE219283E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4" name="Picture 3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7BDDD2E6-177B-F387-6DBB-04BEC407A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5" name="Picture 4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5FC03130-169E-782F-7E71-FD38CC632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6" name="Picture 5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050F85C6-7B3B-85D0-4193-8B7BD3860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7" name="Picture 6" descr="A white circle with black numbers&#10;&#10;Description automatically generated with medium confidence">
            <a:extLst>
              <a:ext uri="{FF2B5EF4-FFF2-40B4-BE49-F238E27FC236}">
                <a16:creationId xmlns:a16="http://schemas.microsoft.com/office/drawing/2014/main" id="{092868BB-C222-1694-6510-87354D3D17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  <p:pic>
        <p:nvPicPr>
          <p:cNvPr id="8" name="Picture 7" descr="A number in a circle&#10;&#10;Description automatically generated with medium confidence">
            <a:extLst>
              <a:ext uri="{FF2B5EF4-FFF2-40B4-BE49-F238E27FC236}">
                <a16:creationId xmlns:a16="http://schemas.microsoft.com/office/drawing/2014/main" id="{26725D81-BA35-7A09-A2DB-D0DFF87407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1796" y="7777903"/>
            <a:ext cx="5667376" cy="56673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4" name="76.jpg" descr="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09" name="77.jpg" descr="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14" name="78.jpg" descr="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7.jpg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19" name="79.jpg" descr="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24" name="80.jpg" descr="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29" name="81.jpg" descr="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34" name="82.jpg" descr="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39" name="83.jpg" descr="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4" name="84.jpg" descr="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9" name="85.jpg" descr="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54" name="86.jpg" descr="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59" name="87.jpg" descr="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8.jpg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9.jpg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Pooky Knightsmith</cp:lastModifiedBy>
  <cp:revision>1</cp:revision>
  <dcterms:modified xsi:type="dcterms:W3CDTF">2025-05-21T16:01:24Z</dcterms:modified>
</cp:coreProperties>
</file>