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3169D3-F843-754F-B745-794F956B1F47}" v="2" dt="2026-03-06T12:07:46.78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60" d="100"/>
          <a:sy n="6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oky Knightsmith" userId="bf950605-b722-4da4-8e34-d2cb6a2de33d" providerId="ADAL" clId="{71B54268-B13E-5057-8205-F501C8F6E804}"/>
    <pc:docChg chg="modSld">
      <pc:chgData name="Pooky Knightsmith" userId="bf950605-b722-4da4-8e34-d2cb6a2de33d" providerId="ADAL" clId="{71B54268-B13E-5057-8205-F501C8F6E804}" dt="2026-03-06T12:07:51.842" v="6" actId="1076"/>
      <pc:docMkLst>
        <pc:docMk/>
      </pc:docMkLst>
      <pc:sldChg chg="addSp modSp mod modAnim">
        <pc:chgData name="Pooky Knightsmith" userId="bf950605-b722-4da4-8e34-d2cb6a2de33d" providerId="ADAL" clId="{71B54268-B13E-5057-8205-F501C8F6E804}" dt="2026-03-06T12:07:41.968" v="2" actId="14100"/>
        <pc:sldMkLst>
          <pc:docMk/>
          <pc:sldMk cId="0" sldId="258"/>
        </pc:sldMkLst>
        <pc:picChg chg="add mod">
          <ac:chgData name="Pooky Knightsmith" userId="bf950605-b722-4da4-8e34-d2cb6a2de33d" providerId="ADAL" clId="{71B54268-B13E-5057-8205-F501C8F6E804}" dt="2026-03-06T12:07:41.968" v="2" actId="14100"/>
          <ac:picMkLst>
            <pc:docMk/>
            <pc:sldMk cId="0" sldId="258"/>
            <ac:picMk id="2" creationId="{5ABECDEF-2A97-CC8B-5135-56D8DDDE6F27}"/>
          </ac:picMkLst>
        </pc:picChg>
        <pc:picChg chg="add mod">
          <ac:chgData name="Pooky Knightsmith" userId="bf950605-b722-4da4-8e34-d2cb6a2de33d" providerId="ADAL" clId="{71B54268-B13E-5057-8205-F501C8F6E804}" dt="2026-03-06T12:07:41.968" v="2" actId="14100"/>
          <ac:picMkLst>
            <pc:docMk/>
            <pc:sldMk cId="0" sldId="258"/>
            <ac:picMk id="3" creationId="{90A96AD8-97BA-FBB5-A34F-7668C9E3925B}"/>
          </ac:picMkLst>
        </pc:picChg>
        <pc:picChg chg="add mod">
          <ac:chgData name="Pooky Knightsmith" userId="bf950605-b722-4da4-8e34-d2cb6a2de33d" providerId="ADAL" clId="{71B54268-B13E-5057-8205-F501C8F6E804}" dt="2026-03-06T12:07:41.968" v="2" actId="14100"/>
          <ac:picMkLst>
            <pc:docMk/>
            <pc:sldMk cId="0" sldId="258"/>
            <ac:picMk id="4" creationId="{FD2C6B97-6209-5828-5C0D-DF2BDB1D5B86}"/>
          </ac:picMkLst>
        </pc:picChg>
      </pc:sldChg>
      <pc:sldChg chg="addSp modSp mod modAnim">
        <pc:chgData name="Pooky Knightsmith" userId="bf950605-b722-4da4-8e34-d2cb6a2de33d" providerId="ADAL" clId="{71B54268-B13E-5057-8205-F501C8F6E804}" dt="2026-03-06T12:07:51.842" v="6" actId="1076"/>
        <pc:sldMkLst>
          <pc:docMk/>
          <pc:sldMk cId="0" sldId="273"/>
        </pc:sldMkLst>
        <pc:picChg chg="add mod">
          <ac:chgData name="Pooky Knightsmith" userId="bf950605-b722-4da4-8e34-d2cb6a2de33d" providerId="ADAL" clId="{71B54268-B13E-5057-8205-F501C8F6E804}" dt="2026-03-06T12:07:51.842" v="6" actId="1076"/>
          <ac:picMkLst>
            <pc:docMk/>
            <pc:sldMk cId="0" sldId="273"/>
            <ac:picMk id="2" creationId="{C27AA00B-328F-8395-B5A7-221FEDD44564}"/>
          </ac:picMkLst>
        </pc:picChg>
        <pc:picChg chg="add mod">
          <ac:chgData name="Pooky Knightsmith" userId="bf950605-b722-4da4-8e34-d2cb6a2de33d" providerId="ADAL" clId="{71B54268-B13E-5057-8205-F501C8F6E804}" dt="2026-03-06T12:07:51.842" v="6" actId="1076"/>
          <ac:picMkLst>
            <pc:docMk/>
            <pc:sldMk cId="0" sldId="273"/>
            <ac:picMk id="3" creationId="{A2458EE1-B30B-CF32-269F-6B3FA5192CEB}"/>
          </ac:picMkLst>
        </pc:picChg>
        <pc:picChg chg="add mod">
          <ac:chgData name="Pooky Knightsmith" userId="bf950605-b722-4da4-8e34-d2cb6a2de33d" providerId="ADAL" clId="{71B54268-B13E-5057-8205-F501C8F6E804}" dt="2026-03-06T12:07:51.842" v="6" actId="1076"/>
          <ac:picMkLst>
            <pc:docMk/>
            <pc:sldMk cId="0" sldId="273"/>
            <ac:picMk id="4" creationId="{5A98662F-73D6-29F9-EC3A-1EFB37B61C8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1.jpg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2.jpg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3.jpg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5ABECDEF-2A97-CC8B-5135-56D8DDDE6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5718" y="8116613"/>
            <a:ext cx="4974399" cy="4493602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90A96AD8-97BA-FBB5-A34F-7668C9E392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54" y="8116613"/>
            <a:ext cx="4974399" cy="4493602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FD2C6B97-6209-5828-5C0D-DF2BDB1D5B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47758" y="7757116"/>
            <a:ext cx="5549329" cy="501296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6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4.jpg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5.jpg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6.jpg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7.jpg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8.jpg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9.jpg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10.jpg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11.jpg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12.jpg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13.jpg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14.jpg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15.jpg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16.jpg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17.jpg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18.jpg" descr="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C27AA00B-328F-8395-B5A7-221FEDD44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6770" y="8296797"/>
            <a:ext cx="5222204" cy="4717456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A2458EE1-B30B-CF32-269F-6B3FA5192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9106" y="8296797"/>
            <a:ext cx="5222204" cy="4717456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5A98662F-73D6-29F9-EC3A-1EFB37B61C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20168" y="7911428"/>
            <a:ext cx="5825775" cy="526268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6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19.jpg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20.jpg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21.jpg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22.jpg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23.jpg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24.jpg" descr="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Custom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Helvetica Neue</vt:lpstr>
      <vt:lpstr>Helvetica Neue Medium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Pooky Knightsmith</cp:lastModifiedBy>
  <cp:revision>1</cp:revision>
  <dcterms:modified xsi:type="dcterms:W3CDTF">2026-03-06T12:07:57Z</dcterms:modified>
</cp:coreProperties>
</file>