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51344-B45B-CC48-BA3E-A14532D294F6}" v="2" dt="2026-02-10T07:25:51.9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52" d="100"/>
          <a:sy n="52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ky Knightsmith" userId="bf950605-b722-4da4-8e34-d2cb6a2de33d" providerId="ADAL" clId="{71B54268-B13E-5057-8205-F501C8F6E804}"/>
    <pc:docChg chg="custSel modSld sldOrd">
      <pc:chgData name="Pooky Knightsmith" userId="bf950605-b722-4da4-8e34-d2cb6a2de33d" providerId="ADAL" clId="{71B54268-B13E-5057-8205-F501C8F6E804}" dt="2026-02-10T07:25:51.917" v="5"/>
      <pc:docMkLst>
        <pc:docMk/>
      </pc:docMkLst>
      <pc:sldChg chg="addSp modSp mod ord modAnim">
        <pc:chgData name="Pooky Knightsmith" userId="bf950605-b722-4da4-8e34-d2cb6a2de33d" providerId="ADAL" clId="{71B54268-B13E-5057-8205-F501C8F6E804}" dt="2026-01-30T07:17:04.032" v="3" actId="20578"/>
        <pc:sldMkLst>
          <pc:docMk/>
          <pc:sldMk cId="0" sldId="272"/>
        </pc:sldMkLst>
        <pc:picChg chg="add mod">
          <ac:chgData name="Pooky Knightsmith" userId="bf950605-b722-4da4-8e34-d2cb6a2de33d" providerId="ADAL" clId="{71B54268-B13E-5057-8205-F501C8F6E804}" dt="2026-01-30T07:15:58.423" v="2" actId="14100"/>
          <ac:picMkLst>
            <pc:docMk/>
            <pc:sldMk cId="0" sldId="272"/>
            <ac:picMk id="2" creationId="{B4E8A669-5937-14EE-E374-500874C3CA01}"/>
          </ac:picMkLst>
        </pc:picChg>
        <pc:picChg chg="add mod">
          <ac:chgData name="Pooky Knightsmith" userId="bf950605-b722-4da4-8e34-d2cb6a2de33d" providerId="ADAL" clId="{71B54268-B13E-5057-8205-F501C8F6E804}" dt="2026-01-30T07:15:58.423" v="2" actId="14100"/>
          <ac:picMkLst>
            <pc:docMk/>
            <pc:sldMk cId="0" sldId="272"/>
            <ac:picMk id="3" creationId="{F443C918-82BF-7582-8AEB-BD055FB1B823}"/>
          </ac:picMkLst>
        </pc:picChg>
        <pc:picChg chg="add mod">
          <ac:chgData name="Pooky Knightsmith" userId="bf950605-b722-4da4-8e34-d2cb6a2de33d" providerId="ADAL" clId="{71B54268-B13E-5057-8205-F501C8F6E804}" dt="2026-01-30T07:15:58.423" v="2" actId="14100"/>
          <ac:picMkLst>
            <pc:docMk/>
            <pc:sldMk cId="0" sldId="272"/>
            <ac:picMk id="4" creationId="{0CB0A858-999A-D31F-BBD6-918E3A85FA18}"/>
          </ac:picMkLst>
        </pc:picChg>
      </pc:sldChg>
      <pc:sldChg chg="addSp delSp modSp mod">
        <pc:chgData name="Pooky Knightsmith" userId="bf950605-b722-4da4-8e34-d2cb6a2de33d" providerId="ADAL" clId="{71B54268-B13E-5057-8205-F501C8F6E804}" dt="2026-02-10T07:25:51.917" v="5"/>
        <pc:sldMkLst>
          <pc:docMk/>
          <pc:sldMk cId="0" sldId="278"/>
        </pc:sldMkLst>
        <pc:picChg chg="add mod">
          <ac:chgData name="Pooky Knightsmith" userId="bf950605-b722-4da4-8e34-d2cb6a2de33d" providerId="ADAL" clId="{71B54268-B13E-5057-8205-F501C8F6E804}" dt="2026-02-10T07:25:51.917" v="5"/>
          <ac:picMkLst>
            <pc:docMk/>
            <pc:sldMk cId="0" sldId="278"/>
            <ac:picMk id="2" creationId="{3A0AAEA4-EB8B-4B56-5648-DB215E5A240C}"/>
          </ac:picMkLst>
        </pc:picChg>
        <pc:picChg chg="del">
          <ac:chgData name="Pooky Knightsmith" userId="bf950605-b722-4da4-8e34-d2cb6a2de33d" providerId="ADAL" clId="{71B54268-B13E-5057-8205-F501C8F6E804}" dt="2026-02-10T07:25:51.425" v="4" actId="478"/>
          <ac:picMkLst>
            <pc:docMk/>
            <pc:sldMk cId="0" sldId="278"/>
            <ac:picMk id="2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0.jpg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1.jpg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12.jpg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3.jpg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14.jpg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5.jpg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17.jpg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B4E8A669-5937-14EE-E374-500874C3C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16" y="8256487"/>
            <a:ext cx="5102044" cy="460891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F443C918-82BF-7582-8AEB-BD055FB1B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52" y="8256487"/>
            <a:ext cx="5102044" cy="460891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0CB0A858-999A-D31F-BBD6-918E3A85F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5602" y="7883664"/>
            <a:ext cx="5691727" cy="51415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6.jpg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18.jpg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9.jpg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20.jpg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21.jpg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22.jpg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inting at a sign&#10;&#10;AI-generated content may be incorrect.">
            <a:extLst>
              <a:ext uri="{FF2B5EF4-FFF2-40B4-BE49-F238E27FC236}">
                <a16:creationId xmlns:a16="http://schemas.microsoft.com/office/drawing/2014/main" id="{3A0AAEA4-EB8B-4B56-5648-DB215E5A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.jpg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7.jpg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.jpg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Pooky Knightsmith</cp:lastModifiedBy>
  <cp:revision>1</cp:revision>
  <dcterms:modified xsi:type="dcterms:W3CDTF">2026-02-10T07:25:53Z</dcterms:modified>
</cp:coreProperties>
</file>