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E7E311-6FB2-7645-84B2-9CDF298F12E1}" v="8" dt="2026-02-08T18:02:52.27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oky Knightsmith" userId="bf950605-b722-4da4-8e34-d2cb6a2de33d" providerId="ADAL" clId="{71B54268-B13E-5057-8205-F501C8F6E804}"/>
    <pc:docChg chg="modSld">
      <pc:chgData name="Pooky Knightsmith" userId="bf950605-b722-4da4-8e34-d2cb6a2de33d" providerId="ADAL" clId="{71B54268-B13E-5057-8205-F501C8F6E804}" dt="2026-02-08T18:03:26.187" v="13" actId="729"/>
      <pc:docMkLst>
        <pc:docMk/>
      </pc:docMkLst>
      <pc:sldChg chg="addSp modSp mod modAnim">
        <pc:chgData name="Pooky Knightsmith" userId="bf950605-b722-4da4-8e34-d2cb6a2de33d" providerId="ADAL" clId="{71B54268-B13E-5057-8205-F501C8F6E804}" dt="2026-02-08T17:57:48.748" v="2" actId="14100"/>
        <pc:sldMkLst>
          <pc:docMk/>
          <pc:sldMk cId="0" sldId="263"/>
        </pc:sldMkLst>
        <pc:picChg chg="add mod">
          <ac:chgData name="Pooky Knightsmith" userId="bf950605-b722-4da4-8e34-d2cb6a2de33d" providerId="ADAL" clId="{71B54268-B13E-5057-8205-F501C8F6E804}" dt="2026-02-08T17:57:48.748" v="2" actId="14100"/>
          <ac:picMkLst>
            <pc:docMk/>
            <pc:sldMk cId="0" sldId="263"/>
            <ac:picMk id="2" creationId="{6A4B1488-C766-2715-D186-BCB17A9C77F9}"/>
          </ac:picMkLst>
        </pc:picChg>
        <pc:picChg chg="add mod">
          <ac:chgData name="Pooky Knightsmith" userId="bf950605-b722-4da4-8e34-d2cb6a2de33d" providerId="ADAL" clId="{71B54268-B13E-5057-8205-F501C8F6E804}" dt="2026-02-08T17:57:48.748" v="2" actId="14100"/>
          <ac:picMkLst>
            <pc:docMk/>
            <pc:sldMk cId="0" sldId="263"/>
            <ac:picMk id="3" creationId="{8192F823-2C3E-2663-44BD-C4843D2461D0}"/>
          </ac:picMkLst>
        </pc:picChg>
        <pc:picChg chg="add mod">
          <ac:chgData name="Pooky Knightsmith" userId="bf950605-b722-4da4-8e34-d2cb6a2de33d" providerId="ADAL" clId="{71B54268-B13E-5057-8205-F501C8F6E804}" dt="2026-02-08T17:57:48.748" v="2" actId="14100"/>
          <ac:picMkLst>
            <pc:docMk/>
            <pc:sldMk cId="0" sldId="263"/>
            <ac:picMk id="4" creationId="{C92F0BA8-DF33-23BB-FDE0-4CA9302ADBF7}"/>
          </ac:picMkLst>
        </pc:picChg>
      </pc:sldChg>
      <pc:sldChg chg="addSp modSp modAnim">
        <pc:chgData name="Pooky Knightsmith" userId="bf950605-b722-4da4-8e34-d2cb6a2de33d" providerId="ADAL" clId="{71B54268-B13E-5057-8205-F501C8F6E804}" dt="2026-02-08T17:57:53.833" v="3"/>
        <pc:sldMkLst>
          <pc:docMk/>
          <pc:sldMk cId="0" sldId="270"/>
        </pc:sldMkLst>
        <pc:picChg chg="add mod">
          <ac:chgData name="Pooky Knightsmith" userId="bf950605-b722-4da4-8e34-d2cb6a2de33d" providerId="ADAL" clId="{71B54268-B13E-5057-8205-F501C8F6E804}" dt="2026-02-08T17:57:53.833" v="3"/>
          <ac:picMkLst>
            <pc:docMk/>
            <pc:sldMk cId="0" sldId="270"/>
            <ac:picMk id="2" creationId="{44831F67-AEF8-8165-68DB-528623BA3C86}"/>
          </ac:picMkLst>
        </pc:picChg>
        <pc:picChg chg="add mod">
          <ac:chgData name="Pooky Knightsmith" userId="bf950605-b722-4da4-8e34-d2cb6a2de33d" providerId="ADAL" clId="{71B54268-B13E-5057-8205-F501C8F6E804}" dt="2026-02-08T17:57:53.833" v="3"/>
          <ac:picMkLst>
            <pc:docMk/>
            <pc:sldMk cId="0" sldId="270"/>
            <ac:picMk id="3" creationId="{FC9425D4-29F7-A78D-011E-E1EC57542872}"/>
          </ac:picMkLst>
        </pc:picChg>
        <pc:picChg chg="add mod">
          <ac:chgData name="Pooky Knightsmith" userId="bf950605-b722-4da4-8e34-d2cb6a2de33d" providerId="ADAL" clId="{71B54268-B13E-5057-8205-F501C8F6E804}" dt="2026-02-08T17:57:53.833" v="3"/>
          <ac:picMkLst>
            <pc:docMk/>
            <pc:sldMk cId="0" sldId="270"/>
            <ac:picMk id="4" creationId="{4C448667-524D-513D-1254-9069AC177281}"/>
          </ac:picMkLst>
        </pc:picChg>
      </pc:sldChg>
      <pc:sldChg chg="addSp modSp modAnim">
        <pc:chgData name="Pooky Knightsmith" userId="bf950605-b722-4da4-8e34-d2cb6a2de33d" providerId="ADAL" clId="{71B54268-B13E-5057-8205-F501C8F6E804}" dt="2026-02-08T17:58:05.786" v="4"/>
        <pc:sldMkLst>
          <pc:docMk/>
          <pc:sldMk cId="0" sldId="279"/>
        </pc:sldMkLst>
        <pc:picChg chg="add mod">
          <ac:chgData name="Pooky Knightsmith" userId="bf950605-b722-4da4-8e34-d2cb6a2de33d" providerId="ADAL" clId="{71B54268-B13E-5057-8205-F501C8F6E804}" dt="2026-02-08T17:58:05.786" v="4"/>
          <ac:picMkLst>
            <pc:docMk/>
            <pc:sldMk cId="0" sldId="279"/>
            <ac:picMk id="2" creationId="{15FD9ED4-CA22-B354-96E9-EC42C97986DA}"/>
          </ac:picMkLst>
        </pc:picChg>
        <pc:picChg chg="add mod">
          <ac:chgData name="Pooky Knightsmith" userId="bf950605-b722-4da4-8e34-d2cb6a2de33d" providerId="ADAL" clId="{71B54268-B13E-5057-8205-F501C8F6E804}" dt="2026-02-08T17:58:05.786" v="4"/>
          <ac:picMkLst>
            <pc:docMk/>
            <pc:sldMk cId="0" sldId="279"/>
            <ac:picMk id="3" creationId="{0542D869-8E61-E0F3-EB5B-7449609D7A23}"/>
          </ac:picMkLst>
        </pc:picChg>
        <pc:picChg chg="add mod">
          <ac:chgData name="Pooky Knightsmith" userId="bf950605-b722-4da4-8e34-d2cb6a2de33d" providerId="ADAL" clId="{71B54268-B13E-5057-8205-F501C8F6E804}" dt="2026-02-08T17:58:05.786" v="4"/>
          <ac:picMkLst>
            <pc:docMk/>
            <pc:sldMk cId="0" sldId="279"/>
            <ac:picMk id="4" creationId="{5A468462-6AB9-DEA5-ED97-739FC3DF22D8}"/>
          </ac:picMkLst>
        </pc:picChg>
      </pc:sldChg>
      <pc:sldChg chg="addSp modSp mod modAnim">
        <pc:chgData name="Pooky Knightsmith" userId="bf950605-b722-4da4-8e34-d2cb6a2de33d" providerId="ADAL" clId="{71B54268-B13E-5057-8205-F501C8F6E804}" dt="2026-02-08T18:02:35.296" v="9" actId="14100"/>
        <pc:sldMkLst>
          <pc:docMk/>
          <pc:sldMk cId="0" sldId="282"/>
        </pc:sldMkLst>
        <pc:picChg chg="add mod">
          <ac:chgData name="Pooky Knightsmith" userId="bf950605-b722-4da4-8e34-d2cb6a2de33d" providerId="ADAL" clId="{71B54268-B13E-5057-8205-F501C8F6E804}" dt="2026-02-08T18:02:35.296" v="9" actId="14100"/>
          <ac:picMkLst>
            <pc:docMk/>
            <pc:sldMk cId="0" sldId="282"/>
            <ac:picMk id="2" creationId="{13B80DCC-A5DC-B396-8BCD-AC368067E40C}"/>
          </ac:picMkLst>
        </pc:picChg>
        <pc:picChg chg="add mod">
          <ac:chgData name="Pooky Knightsmith" userId="bf950605-b722-4da4-8e34-d2cb6a2de33d" providerId="ADAL" clId="{71B54268-B13E-5057-8205-F501C8F6E804}" dt="2026-02-08T18:02:35.296" v="9" actId="14100"/>
          <ac:picMkLst>
            <pc:docMk/>
            <pc:sldMk cId="0" sldId="282"/>
            <ac:picMk id="3" creationId="{81E924A7-F8BF-D67B-87D8-550A73ED6EE8}"/>
          </ac:picMkLst>
        </pc:picChg>
        <pc:picChg chg="add mod">
          <ac:chgData name="Pooky Knightsmith" userId="bf950605-b722-4da4-8e34-d2cb6a2de33d" providerId="ADAL" clId="{71B54268-B13E-5057-8205-F501C8F6E804}" dt="2026-02-08T18:02:35.296" v="9" actId="14100"/>
          <ac:picMkLst>
            <pc:docMk/>
            <pc:sldMk cId="0" sldId="282"/>
            <ac:picMk id="4" creationId="{EB6E4E27-F78E-76B1-388B-511BB415B8C1}"/>
          </ac:picMkLst>
        </pc:picChg>
      </pc:sldChg>
      <pc:sldChg chg="addSp modSp mod modAnim modShow">
        <pc:chgData name="Pooky Knightsmith" userId="bf950605-b722-4da4-8e34-d2cb6a2de33d" providerId="ADAL" clId="{71B54268-B13E-5057-8205-F501C8F6E804}" dt="2026-02-08T18:03:26.187" v="13" actId="729"/>
        <pc:sldMkLst>
          <pc:docMk/>
          <pc:sldMk cId="0" sldId="286"/>
        </pc:sldMkLst>
        <pc:picChg chg="add mod">
          <ac:chgData name="Pooky Knightsmith" userId="bf950605-b722-4da4-8e34-d2cb6a2de33d" providerId="ADAL" clId="{71B54268-B13E-5057-8205-F501C8F6E804}" dt="2026-02-08T17:58:10.141" v="5"/>
          <ac:picMkLst>
            <pc:docMk/>
            <pc:sldMk cId="0" sldId="286"/>
            <ac:picMk id="2" creationId="{9FF1C18C-194B-5290-F44C-AD1DF7F5CD12}"/>
          </ac:picMkLst>
        </pc:picChg>
        <pc:picChg chg="add mod">
          <ac:chgData name="Pooky Knightsmith" userId="bf950605-b722-4da4-8e34-d2cb6a2de33d" providerId="ADAL" clId="{71B54268-B13E-5057-8205-F501C8F6E804}" dt="2026-02-08T17:58:10.141" v="5"/>
          <ac:picMkLst>
            <pc:docMk/>
            <pc:sldMk cId="0" sldId="286"/>
            <ac:picMk id="3" creationId="{86357ECE-1D02-C395-1FFF-2D94EB5426EB}"/>
          </ac:picMkLst>
        </pc:picChg>
        <pc:picChg chg="add mod">
          <ac:chgData name="Pooky Knightsmith" userId="bf950605-b722-4da4-8e34-d2cb6a2de33d" providerId="ADAL" clId="{71B54268-B13E-5057-8205-F501C8F6E804}" dt="2026-02-08T17:58:10.141" v="5"/>
          <ac:picMkLst>
            <pc:docMk/>
            <pc:sldMk cId="0" sldId="286"/>
            <ac:picMk id="4" creationId="{DB7517C3-EF94-7C8F-B633-397F315F8E8E}"/>
          </ac:picMkLst>
        </pc:picChg>
      </pc:sldChg>
      <pc:sldChg chg="addSp modSp modAnim">
        <pc:chgData name="Pooky Knightsmith" userId="bf950605-b722-4da4-8e34-d2cb6a2de33d" providerId="ADAL" clId="{71B54268-B13E-5057-8205-F501C8F6E804}" dt="2026-02-08T18:02:43.390" v="10"/>
        <pc:sldMkLst>
          <pc:docMk/>
          <pc:sldMk cId="0" sldId="288"/>
        </pc:sldMkLst>
        <pc:picChg chg="add mod">
          <ac:chgData name="Pooky Knightsmith" userId="bf950605-b722-4da4-8e34-d2cb6a2de33d" providerId="ADAL" clId="{71B54268-B13E-5057-8205-F501C8F6E804}" dt="2026-02-08T18:02:43.390" v="10"/>
          <ac:picMkLst>
            <pc:docMk/>
            <pc:sldMk cId="0" sldId="288"/>
            <ac:picMk id="2" creationId="{F666D136-8372-381C-1DF3-C8889D3B1001}"/>
          </ac:picMkLst>
        </pc:picChg>
        <pc:picChg chg="add mod">
          <ac:chgData name="Pooky Knightsmith" userId="bf950605-b722-4da4-8e34-d2cb6a2de33d" providerId="ADAL" clId="{71B54268-B13E-5057-8205-F501C8F6E804}" dt="2026-02-08T18:02:43.390" v="10"/>
          <ac:picMkLst>
            <pc:docMk/>
            <pc:sldMk cId="0" sldId="288"/>
            <ac:picMk id="3" creationId="{06965FDC-4118-AC80-39A2-1EBF05DAB459}"/>
          </ac:picMkLst>
        </pc:picChg>
        <pc:picChg chg="add mod">
          <ac:chgData name="Pooky Knightsmith" userId="bf950605-b722-4da4-8e34-d2cb6a2de33d" providerId="ADAL" clId="{71B54268-B13E-5057-8205-F501C8F6E804}" dt="2026-02-08T18:02:43.390" v="10"/>
          <ac:picMkLst>
            <pc:docMk/>
            <pc:sldMk cId="0" sldId="288"/>
            <ac:picMk id="4" creationId="{68FB38F5-1375-E478-D76B-65BFDEA29D60}"/>
          </ac:picMkLst>
        </pc:picChg>
      </pc:sldChg>
      <pc:sldChg chg="addSp modSp modAnim">
        <pc:chgData name="Pooky Knightsmith" userId="bf950605-b722-4da4-8e34-d2cb6a2de33d" providerId="ADAL" clId="{71B54268-B13E-5057-8205-F501C8F6E804}" dt="2026-02-08T18:00:45.075" v="6"/>
        <pc:sldMkLst>
          <pc:docMk/>
          <pc:sldMk cId="0" sldId="291"/>
        </pc:sldMkLst>
        <pc:picChg chg="add mod">
          <ac:chgData name="Pooky Knightsmith" userId="bf950605-b722-4da4-8e34-d2cb6a2de33d" providerId="ADAL" clId="{71B54268-B13E-5057-8205-F501C8F6E804}" dt="2026-02-08T18:00:45.075" v="6"/>
          <ac:picMkLst>
            <pc:docMk/>
            <pc:sldMk cId="0" sldId="291"/>
            <ac:picMk id="2" creationId="{AF873200-FF0C-03E6-449D-F043E1025CEB}"/>
          </ac:picMkLst>
        </pc:picChg>
        <pc:picChg chg="add mod">
          <ac:chgData name="Pooky Knightsmith" userId="bf950605-b722-4da4-8e34-d2cb6a2de33d" providerId="ADAL" clId="{71B54268-B13E-5057-8205-F501C8F6E804}" dt="2026-02-08T18:00:45.075" v="6"/>
          <ac:picMkLst>
            <pc:docMk/>
            <pc:sldMk cId="0" sldId="291"/>
            <ac:picMk id="3" creationId="{822BBC1E-B9EB-F88D-2BB0-D39E904A5794}"/>
          </ac:picMkLst>
        </pc:picChg>
        <pc:picChg chg="add mod">
          <ac:chgData name="Pooky Knightsmith" userId="bf950605-b722-4da4-8e34-d2cb6a2de33d" providerId="ADAL" clId="{71B54268-B13E-5057-8205-F501C8F6E804}" dt="2026-02-08T18:00:45.075" v="6"/>
          <ac:picMkLst>
            <pc:docMk/>
            <pc:sldMk cId="0" sldId="291"/>
            <ac:picMk id="4" creationId="{A33FA952-6ED7-E614-CA6C-3FD169216778}"/>
          </ac:picMkLst>
        </pc:picChg>
      </pc:sldChg>
      <pc:sldChg chg="addSp modSp modAnim">
        <pc:chgData name="Pooky Knightsmith" userId="bf950605-b722-4da4-8e34-d2cb6a2de33d" providerId="ADAL" clId="{71B54268-B13E-5057-8205-F501C8F6E804}" dt="2026-02-08T18:02:52.273" v="11"/>
        <pc:sldMkLst>
          <pc:docMk/>
          <pc:sldMk cId="0" sldId="295"/>
        </pc:sldMkLst>
        <pc:picChg chg="add mod">
          <ac:chgData name="Pooky Knightsmith" userId="bf950605-b722-4da4-8e34-d2cb6a2de33d" providerId="ADAL" clId="{71B54268-B13E-5057-8205-F501C8F6E804}" dt="2026-02-08T18:02:52.273" v="11"/>
          <ac:picMkLst>
            <pc:docMk/>
            <pc:sldMk cId="0" sldId="295"/>
            <ac:picMk id="2" creationId="{838CFEA9-F98C-23F6-8463-57A3968DACA3}"/>
          </ac:picMkLst>
        </pc:picChg>
        <pc:picChg chg="add mod">
          <ac:chgData name="Pooky Knightsmith" userId="bf950605-b722-4da4-8e34-d2cb6a2de33d" providerId="ADAL" clId="{71B54268-B13E-5057-8205-F501C8F6E804}" dt="2026-02-08T18:02:52.273" v="11"/>
          <ac:picMkLst>
            <pc:docMk/>
            <pc:sldMk cId="0" sldId="295"/>
            <ac:picMk id="3" creationId="{BC3BD44C-4068-E55D-8B39-104A45A3021C}"/>
          </ac:picMkLst>
        </pc:picChg>
        <pc:picChg chg="add mod">
          <ac:chgData name="Pooky Knightsmith" userId="bf950605-b722-4da4-8e34-d2cb6a2de33d" providerId="ADAL" clId="{71B54268-B13E-5057-8205-F501C8F6E804}" dt="2026-02-08T18:02:52.273" v="11"/>
          <ac:picMkLst>
            <pc:docMk/>
            <pc:sldMk cId="0" sldId="295"/>
            <ac:picMk id="4" creationId="{A2858BA2-9937-682B-17DC-421B7ED8776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jpg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.jpg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3.jpg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4.jpg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5.jpg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6.jpg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7.jpg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8.jpg" descr="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6A4B1488-C766-2715-D186-BCB17A9C7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925" y="7921077"/>
            <a:ext cx="5355639" cy="4837994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8192F823-2C3E-2663-44BD-C4843D246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61" y="7921077"/>
            <a:ext cx="5355639" cy="4837994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C92F0BA8-DF33-23BB-FDE0-4CA9302ADB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8902" y="7521777"/>
            <a:ext cx="5974632" cy="539715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9.jpg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10.jpg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11.jpg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12.jpg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13.jpg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14.jpg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15.jpg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44831F67-AEF8-8165-68DB-528623BA3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925" y="7921077"/>
            <a:ext cx="5355639" cy="4837994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FC9425D4-29F7-A78D-011E-E1EC575428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61" y="7921077"/>
            <a:ext cx="5355639" cy="4837994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4C448667-524D-513D-1254-9069AC1772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8902" y="7521777"/>
            <a:ext cx="5974632" cy="539715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16.jpg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17.jpg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18.jpg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19.jpg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20.jpg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21.jpg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22.jpg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23.jpg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24.jpg" descr="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15FD9ED4-CA22-B354-96E9-EC42C9798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925" y="7921077"/>
            <a:ext cx="5355639" cy="4837994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542D869-8E61-E0F3-EB5B-7449609D7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61" y="7921077"/>
            <a:ext cx="5355639" cy="4837994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5A468462-6AB9-DEA5-ED97-739FC3DF2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8902" y="7521777"/>
            <a:ext cx="5974632" cy="539715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25.jpg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26.jpg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27.jpg" descr="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13B80DCC-A5DC-B396-8BCD-AC368067E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8663" y="7747325"/>
            <a:ext cx="3735371" cy="3374332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81E924A7-F8BF-D67B-87D8-550A73ED6E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999" y="7747325"/>
            <a:ext cx="3735371" cy="3374332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EB6E4E27-F78E-76B1-388B-511BB415B8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3907" y="7517192"/>
            <a:ext cx="4167097" cy="376432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1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28.jpg" descr="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29.jpg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30.jpg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31.jpg" descr="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9FF1C18C-194B-5290-F44C-AD1DF7F5C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925" y="7921077"/>
            <a:ext cx="5355639" cy="4837994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86357ECE-1D02-C395-1FFF-2D94EB542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61" y="7921077"/>
            <a:ext cx="5355639" cy="4837994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DB7517C3-EF94-7C8F-B633-397F315F8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8902" y="7521777"/>
            <a:ext cx="5974632" cy="539715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32.jpg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33.jpg" descr="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F666D136-8372-381C-1DF3-C8889D3B10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8663" y="7747325"/>
            <a:ext cx="3735371" cy="3374332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965FDC-4118-AC80-39A2-1EBF05DAB4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999" y="7747325"/>
            <a:ext cx="3735371" cy="3374332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68FB38F5-1375-E478-D76B-65BFDEA29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3907" y="7517192"/>
            <a:ext cx="4167097" cy="376432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1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34.jpg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35.jpg" descr="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36.jpg" descr="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AF873200-FF0C-03E6-449D-F043E1025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925" y="7921077"/>
            <a:ext cx="5355639" cy="4837994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822BBC1E-B9EB-F88D-2BB0-D39E904A57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261" y="7921077"/>
            <a:ext cx="5355639" cy="4837994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A33FA952-6ED7-E614-CA6C-3FD1692167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98902" y="7521777"/>
            <a:ext cx="5974632" cy="539715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6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37.jpg" descr="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38.jpg" descr="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39.jpg" descr="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40.jpg" descr="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white circle with white text&#10;&#10;AI-generated content may be incorrect.">
            <a:extLst>
              <a:ext uri="{FF2B5EF4-FFF2-40B4-BE49-F238E27FC236}">
                <a16:creationId xmlns:a16="http://schemas.microsoft.com/office/drawing/2014/main" id="{838CFEA9-F98C-23F6-8463-57A3968DA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8663" y="7747325"/>
            <a:ext cx="3735371" cy="3374332"/>
          </a:xfrm>
          <a:prstGeom prst="rect">
            <a:avLst/>
          </a:prstGeom>
        </p:spPr>
      </p:pic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C3BD44C-4068-E55D-8B39-104A45A30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999" y="7747325"/>
            <a:ext cx="3735371" cy="3374332"/>
          </a:xfrm>
          <a:prstGeom prst="rect">
            <a:avLst/>
          </a:prstGeom>
        </p:spPr>
      </p:pic>
      <p:pic>
        <p:nvPicPr>
          <p:cNvPr id="4" name="Picture 3" descr="A black circle with white text&#10;&#10;AI-generated content may be incorrect.">
            <a:extLst>
              <a:ext uri="{FF2B5EF4-FFF2-40B4-BE49-F238E27FC236}">
                <a16:creationId xmlns:a16="http://schemas.microsoft.com/office/drawing/2014/main" id="{A2858BA2-9937-682B-17DC-421B7ED877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3907" y="7517192"/>
            <a:ext cx="4167097" cy="376432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1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41.jpg" descr="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42.jpg" descr="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43.jpg" descr="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Custom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Helvetica Neue</vt:lpstr>
      <vt:lpstr>Helvetica Neue Medium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Pooky Knightsmith</cp:lastModifiedBy>
  <cp:revision>1</cp:revision>
  <dcterms:modified xsi:type="dcterms:W3CDTF">2026-02-08T18:03:27Z</dcterms:modified>
</cp:coreProperties>
</file>