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4"/>
  </p:sldMasterIdLst>
  <p:notesMasterIdLst>
    <p:notesMasterId r:id="rId27"/>
  </p:notesMasterIdLst>
  <p:handoutMasterIdLst>
    <p:handoutMasterId r:id="rId28"/>
  </p:handoutMasterIdLst>
  <p:sldIdLst>
    <p:sldId id="498" r:id="rId5"/>
    <p:sldId id="546" r:id="rId6"/>
    <p:sldId id="556" r:id="rId7"/>
    <p:sldId id="588" r:id="rId8"/>
    <p:sldId id="564" r:id="rId9"/>
    <p:sldId id="587" r:id="rId10"/>
    <p:sldId id="571" r:id="rId11"/>
    <p:sldId id="585" r:id="rId12"/>
    <p:sldId id="555" r:id="rId13"/>
    <p:sldId id="558" r:id="rId14"/>
    <p:sldId id="559" r:id="rId15"/>
    <p:sldId id="573" r:id="rId16"/>
    <p:sldId id="586" r:id="rId17"/>
    <p:sldId id="581" r:id="rId18"/>
    <p:sldId id="582" r:id="rId19"/>
    <p:sldId id="549" r:id="rId20"/>
    <p:sldId id="575" r:id="rId21"/>
    <p:sldId id="568" r:id="rId22"/>
    <p:sldId id="569" r:id="rId23"/>
    <p:sldId id="562" r:id="rId24"/>
    <p:sldId id="547" r:id="rId25"/>
    <p:sldId id="5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6D66"/>
    <a:srgbClr val="DBA0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3866A-E70D-4A78-98FD-A13CD0E7A316}" v="27" dt="2022-11-02T11:12:01.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59080" autoAdjust="0"/>
  </p:normalViewPr>
  <p:slideViewPr>
    <p:cSldViewPr snapToGrid="0" showGuides="1">
      <p:cViewPr varScale="1">
        <p:scale>
          <a:sx n="65" d="100"/>
          <a:sy n="65" d="100"/>
        </p:scale>
        <p:origin x="2352" y="72"/>
      </p:cViewPr>
      <p:guideLst>
        <p:guide orient="horz" pos="1968"/>
        <p:guide pos="3840"/>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Lawn" userId="c505ce95cd51aee5" providerId="LiveId" clId="{7FC3866A-E70D-4A78-98FD-A13CD0E7A316}"/>
    <pc:docChg chg="custSel modSld modMainMaster">
      <pc:chgData name="Angela Lawn" userId="c505ce95cd51aee5" providerId="LiveId" clId="{7FC3866A-E70D-4A78-98FD-A13CD0E7A316}" dt="2022-11-02T11:12:10.937" v="165" actId="478"/>
      <pc:docMkLst>
        <pc:docMk/>
      </pc:docMkLst>
      <pc:sldChg chg="modNotesTx">
        <pc:chgData name="Angela Lawn" userId="c505ce95cd51aee5" providerId="LiveId" clId="{7FC3866A-E70D-4A78-98FD-A13CD0E7A316}" dt="2022-11-02T11:05:51.005" v="0" actId="20577"/>
        <pc:sldMkLst>
          <pc:docMk/>
          <pc:sldMk cId="1795373339" sldId="498"/>
        </pc:sldMkLst>
      </pc:sldChg>
      <pc:sldChg chg="modNotesTx">
        <pc:chgData name="Angela Lawn" userId="c505ce95cd51aee5" providerId="LiveId" clId="{7FC3866A-E70D-4A78-98FD-A13CD0E7A316}" dt="2022-11-02T11:05:56.210" v="1" actId="20577"/>
        <pc:sldMkLst>
          <pc:docMk/>
          <pc:sldMk cId="1930976763" sldId="546"/>
        </pc:sldMkLst>
      </pc:sldChg>
      <pc:sldChg chg="delSp mod">
        <pc:chgData name="Angela Lawn" userId="c505ce95cd51aee5" providerId="LiveId" clId="{7FC3866A-E70D-4A78-98FD-A13CD0E7A316}" dt="2022-11-02T11:11:51.426" v="144" actId="478"/>
        <pc:sldMkLst>
          <pc:docMk/>
          <pc:sldMk cId="3561096385" sldId="547"/>
        </pc:sldMkLst>
        <pc:spChg chg="del">
          <ac:chgData name="Angela Lawn" userId="c505ce95cd51aee5" providerId="LiveId" clId="{7FC3866A-E70D-4A78-98FD-A13CD0E7A316}" dt="2022-11-02T11:11:51.426" v="144" actId="478"/>
          <ac:spMkLst>
            <pc:docMk/>
            <pc:sldMk cId="3561096385" sldId="547"/>
            <ac:spMk id="4" creationId="{F71208BA-0B09-9EA5-611C-56C28690C2BD}"/>
          </ac:spMkLst>
        </pc:spChg>
      </pc:sldChg>
      <pc:sldChg chg="delSp modSp mod modNotesTx">
        <pc:chgData name="Angela Lawn" userId="c505ce95cd51aee5" providerId="LiveId" clId="{7FC3866A-E70D-4A78-98FD-A13CD0E7A316}" dt="2022-11-02T11:11:20.948" v="135" actId="478"/>
        <pc:sldMkLst>
          <pc:docMk/>
          <pc:sldMk cId="3603697021" sldId="549"/>
        </pc:sldMkLst>
        <pc:spChg chg="del mod">
          <ac:chgData name="Angela Lawn" userId="c505ce95cd51aee5" providerId="LiveId" clId="{7FC3866A-E70D-4A78-98FD-A13CD0E7A316}" dt="2022-11-02T11:11:20.948" v="135" actId="478"/>
          <ac:spMkLst>
            <pc:docMk/>
            <pc:sldMk cId="3603697021" sldId="549"/>
            <ac:spMk id="4" creationId="{C9E66B91-50FA-8C7C-F7BA-907A7E928E89}"/>
          </ac:spMkLst>
        </pc:spChg>
      </pc:sldChg>
      <pc:sldChg chg="delSp modSp mod modNotesTx">
        <pc:chgData name="Angela Lawn" userId="c505ce95cd51aee5" providerId="LiveId" clId="{7FC3866A-E70D-4A78-98FD-A13CD0E7A316}" dt="2022-11-02T11:09:12.054" v="89" actId="20577"/>
        <pc:sldMkLst>
          <pc:docMk/>
          <pc:sldMk cId="2817183210" sldId="555"/>
        </pc:sldMkLst>
        <pc:spChg chg="del mod">
          <ac:chgData name="Angela Lawn" userId="c505ce95cd51aee5" providerId="LiveId" clId="{7FC3866A-E70D-4A78-98FD-A13CD0E7A316}" dt="2022-11-02T11:09:09.727" v="88" actId="478"/>
          <ac:spMkLst>
            <pc:docMk/>
            <pc:sldMk cId="2817183210" sldId="555"/>
            <ac:spMk id="4" creationId="{37B0139C-B4CB-3988-97A0-83F830CAC274}"/>
          </ac:spMkLst>
        </pc:spChg>
      </pc:sldChg>
      <pc:sldChg chg="modNotesTx">
        <pc:chgData name="Angela Lawn" userId="c505ce95cd51aee5" providerId="LiveId" clId="{7FC3866A-E70D-4A78-98FD-A13CD0E7A316}" dt="2022-11-02T11:06:00.555" v="2" actId="20577"/>
        <pc:sldMkLst>
          <pc:docMk/>
          <pc:sldMk cId="445296558" sldId="556"/>
        </pc:sldMkLst>
      </pc:sldChg>
      <pc:sldChg chg="delSp modSp mod modNotesTx">
        <pc:chgData name="Angela Lawn" userId="c505ce95cd51aee5" providerId="LiveId" clId="{7FC3866A-E70D-4A78-98FD-A13CD0E7A316}" dt="2022-11-02T11:09:35.880" v="94" actId="20577"/>
        <pc:sldMkLst>
          <pc:docMk/>
          <pc:sldMk cId="238742924" sldId="558"/>
        </pc:sldMkLst>
        <pc:spChg chg="del mod">
          <ac:chgData name="Angela Lawn" userId="c505ce95cd51aee5" providerId="LiveId" clId="{7FC3866A-E70D-4A78-98FD-A13CD0E7A316}" dt="2022-11-02T11:09:29.598" v="92" actId="478"/>
          <ac:spMkLst>
            <pc:docMk/>
            <pc:sldMk cId="238742924" sldId="558"/>
            <ac:spMk id="4" creationId="{9A92490D-63B7-6E74-3E55-C5865EBD1D68}"/>
          </ac:spMkLst>
        </pc:spChg>
        <pc:spChg chg="mod">
          <ac:chgData name="Angela Lawn" userId="c505ce95cd51aee5" providerId="LiveId" clId="{7FC3866A-E70D-4A78-98FD-A13CD0E7A316}" dt="2022-11-02T11:09:32.722" v="93" actId="1076"/>
          <ac:spMkLst>
            <pc:docMk/>
            <pc:sldMk cId="238742924" sldId="558"/>
            <ac:spMk id="7" creationId="{42D44BD9-D356-B64D-426B-68A848747418}"/>
          </ac:spMkLst>
        </pc:spChg>
      </pc:sldChg>
      <pc:sldChg chg="delSp mod modNotesTx">
        <pc:chgData name="Angela Lawn" userId="c505ce95cd51aee5" providerId="LiveId" clId="{7FC3866A-E70D-4A78-98FD-A13CD0E7A316}" dt="2022-11-02T11:09:43.192" v="96" actId="20577"/>
        <pc:sldMkLst>
          <pc:docMk/>
          <pc:sldMk cId="3586954414" sldId="559"/>
        </pc:sldMkLst>
        <pc:spChg chg="del">
          <ac:chgData name="Angela Lawn" userId="c505ce95cd51aee5" providerId="LiveId" clId="{7FC3866A-E70D-4A78-98FD-A13CD0E7A316}" dt="2022-11-02T11:09:40.559" v="95" actId="478"/>
          <ac:spMkLst>
            <pc:docMk/>
            <pc:sldMk cId="3586954414" sldId="559"/>
            <ac:spMk id="4" creationId="{DB7D18A2-51F9-8CC7-152A-107D0AFAF201}"/>
          </ac:spMkLst>
        </pc:spChg>
      </pc:sldChg>
      <pc:sldChg chg="delSp modSp mod modNotesTx">
        <pc:chgData name="Angela Lawn" userId="c505ce95cd51aee5" providerId="LiveId" clId="{7FC3866A-E70D-4A78-98FD-A13CD0E7A316}" dt="2022-11-02T11:11:46.101" v="143" actId="20577"/>
        <pc:sldMkLst>
          <pc:docMk/>
          <pc:sldMk cId="4098694092" sldId="562"/>
        </pc:sldMkLst>
        <pc:spChg chg="del mod">
          <ac:chgData name="Angela Lawn" userId="c505ce95cd51aee5" providerId="LiveId" clId="{7FC3866A-E70D-4A78-98FD-A13CD0E7A316}" dt="2022-11-02T11:11:43.377" v="142" actId="478"/>
          <ac:spMkLst>
            <pc:docMk/>
            <pc:sldMk cId="4098694092" sldId="562"/>
            <ac:spMk id="4" creationId="{4966CD04-6317-D003-F5D7-4D227513BA1F}"/>
          </ac:spMkLst>
        </pc:spChg>
      </pc:sldChg>
      <pc:sldChg chg="addSp delSp modSp mod modNotesTx">
        <pc:chgData name="Angela Lawn" userId="c505ce95cd51aee5" providerId="LiveId" clId="{7FC3866A-E70D-4A78-98FD-A13CD0E7A316}" dt="2022-11-02T11:08:54.581" v="83" actId="20577"/>
        <pc:sldMkLst>
          <pc:docMk/>
          <pc:sldMk cId="2364492102" sldId="564"/>
        </pc:sldMkLst>
        <pc:spChg chg="del">
          <ac:chgData name="Angela Lawn" userId="c505ce95cd51aee5" providerId="LiveId" clId="{7FC3866A-E70D-4A78-98FD-A13CD0E7A316}" dt="2022-11-02T11:08:39.066" v="79" actId="478"/>
          <ac:spMkLst>
            <pc:docMk/>
            <pc:sldMk cId="2364492102" sldId="564"/>
            <ac:spMk id="4" creationId="{EF153DFB-539C-5E25-B327-B87876EDDD7E}"/>
          </ac:spMkLst>
        </pc:spChg>
        <pc:spChg chg="add mod">
          <ac:chgData name="Angela Lawn" userId="c505ce95cd51aee5" providerId="LiveId" clId="{7FC3866A-E70D-4A78-98FD-A13CD0E7A316}" dt="2022-11-02T11:07:07.177" v="65" actId="1076"/>
          <ac:spMkLst>
            <pc:docMk/>
            <pc:sldMk cId="2364492102" sldId="564"/>
            <ac:spMk id="5" creationId="{6E956789-71EE-A5FE-6A75-6846E1B9DF8D}"/>
          </ac:spMkLst>
        </pc:spChg>
      </pc:sldChg>
      <pc:sldChg chg="delSp mod modNotesTx">
        <pc:chgData name="Angela Lawn" userId="c505ce95cd51aee5" providerId="LiveId" clId="{7FC3866A-E70D-4A78-98FD-A13CD0E7A316}" dt="2022-11-02T11:11:33.267" v="139" actId="20577"/>
        <pc:sldMkLst>
          <pc:docMk/>
          <pc:sldMk cId="3356465875" sldId="568"/>
        </pc:sldMkLst>
        <pc:spChg chg="del">
          <ac:chgData name="Angela Lawn" userId="c505ce95cd51aee5" providerId="LiveId" clId="{7FC3866A-E70D-4A78-98FD-A13CD0E7A316}" dt="2022-11-02T11:11:31.188" v="138" actId="478"/>
          <ac:spMkLst>
            <pc:docMk/>
            <pc:sldMk cId="3356465875" sldId="568"/>
            <ac:spMk id="4" creationId="{F71208BA-0B09-9EA5-611C-56C28690C2BD}"/>
          </ac:spMkLst>
        </pc:spChg>
      </pc:sldChg>
      <pc:sldChg chg="delSp mod modNotesTx">
        <pc:chgData name="Angela Lawn" userId="c505ce95cd51aee5" providerId="LiveId" clId="{7FC3866A-E70D-4A78-98FD-A13CD0E7A316}" dt="2022-11-02T11:11:38.949" v="141" actId="478"/>
        <pc:sldMkLst>
          <pc:docMk/>
          <pc:sldMk cId="3275747603" sldId="569"/>
        </pc:sldMkLst>
        <pc:spChg chg="del">
          <ac:chgData name="Angela Lawn" userId="c505ce95cd51aee5" providerId="LiveId" clId="{7FC3866A-E70D-4A78-98FD-A13CD0E7A316}" dt="2022-11-02T11:11:38.949" v="141" actId="478"/>
          <ac:spMkLst>
            <pc:docMk/>
            <pc:sldMk cId="3275747603" sldId="569"/>
            <ac:spMk id="4" creationId="{F71208BA-0B09-9EA5-611C-56C28690C2BD}"/>
          </ac:spMkLst>
        </pc:spChg>
      </pc:sldChg>
      <pc:sldChg chg="delSp mod modNotesTx">
        <pc:chgData name="Angela Lawn" userId="c505ce95cd51aee5" providerId="LiveId" clId="{7FC3866A-E70D-4A78-98FD-A13CD0E7A316}" dt="2022-11-02T11:09:02.463" v="85" actId="20577"/>
        <pc:sldMkLst>
          <pc:docMk/>
          <pc:sldMk cId="61582223" sldId="571"/>
        </pc:sldMkLst>
        <pc:spChg chg="del">
          <ac:chgData name="Angela Lawn" userId="c505ce95cd51aee5" providerId="LiveId" clId="{7FC3866A-E70D-4A78-98FD-A13CD0E7A316}" dt="2022-11-02T11:08:45.504" v="81" actId="478"/>
          <ac:spMkLst>
            <pc:docMk/>
            <pc:sldMk cId="61582223" sldId="571"/>
            <ac:spMk id="2" creationId="{648BCB41-AEA8-66BB-8495-390A18C29B96}"/>
          </ac:spMkLst>
        </pc:spChg>
      </pc:sldChg>
      <pc:sldChg chg="delSp mod modNotesTx">
        <pc:chgData name="Angela Lawn" userId="c505ce95cd51aee5" providerId="LiveId" clId="{7FC3866A-E70D-4A78-98FD-A13CD0E7A316}" dt="2022-11-02T11:09:50.969" v="98" actId="20577"/>
        <pc:sldMkLst>
          <pc:docMk/>
          <pc:sldMk cId="1113141494" sldId="573"/>
        </pc:sldMkLst>
        <pc:spChg chg="del">
          <ac:chgData name="Angela Lawn" userId="c505ce95cd51aee5" providerId="LiveId" clId="{7FC3866A-E70D-4A78-98FD-A13CD0E7A316}" dt="2022-11-02T11:09:48.107" v="97" actId="478"/>
          <ac:spMkLst>
            <pc:docMk/>
            <pc:sldMk cId="1113141494" sldId="573"/>
            <ac:spMk id="4" creationId="{DA0121F3-E758-6AE4-32AB-20C154FA620C}"/>
          </ac:spMkLst>
        </pc:spChg>
      </pc:sldChg>
      <pc:sldChg chg="delSp modSp mod modNotesTx">
        <pc:chgData name="Angela Lawn" userId="c505ce95cd51aee5" providerId="LiveId" clId="{7FC3866A-E70D-4A78-98FD-A13CD0E7A316}" dt="2022-11-02T11:11:27.760" v="137" actId="20577"/>
        <pc:sldMkLst>
          <pc:docMk/>
          <pc:sldMk cId="2830437407" sldId="575"/>
        </pc:sldMkLst>
        <pc:spChg chg="del mod">
          <ac:chgData name="Angela Lawn" userId="c505ce95cd51aee5" providerId="LiveId" clId="{7FC3866A-E70D-4A78-98FD-A13CD0E7A316}" dt="2022-11-02T11:11:24.923" v="136" actId="478"/>
          <ac:spMkLst>
            <pc:docMk/>
            <pc:sldMk cId="2830437407" sldId="575"/>
            <ac:spMk id="4" creationId="{C9E66B91-50FA-8C7C-F7BA-907A7E928E89}"/>
          </ac:spMkLst>
        </pc:spChg>
      </pc:sldChg>
      <pc:sldChg chg="addSp delSp modSp mod delAnim">
        <pc:chgData name="Angela Lawn" userId="c505ce95cd51aee5" providerId="LiveId" clId="{7FC3866A-E70D-4A78-98FD-A13CD0E7A316}" dt="2022-11-02T11:12:10.937" v="165" actId="478"/>
        <pc:sldMkLst>
          <pc:docMk/>
          <pc:sldMk cId="213779790" sldId="577"/>
        </pc:sldMkLst>
        <pc:spChg chg="del">
          <ac:chgData name="Angela Lawn" userId="c505ce95cd51aee5" providerId="LiveId" clId="{7FC3866A-E70D-4A78-98FD-A13CD0E7A316}" dt="2022-11-02T11:12:10.937" v="165" actId="478"/>
          <ac:spMkLst>
            <pc:docMk/>
            <pc:sldMk cId="213779790" sldId="577"/>
            <ac:spMk id="2" creationId="{E79C7DC3-0313-7E16-5A13-26827C6377D3}"/>
          </ac:spMkLst>
        </pc:spChg>
        <pc:spChg chg="add mod">
          <ac:chgData name="Angela Lawn" userId="c505ce95cd51aee5" providerId="LiveId" clId="{7FC3866A-E70D-4A78-98FD-A13CD0E7A316}" dt="2022-11-02T11:12:06.770" v="164" actId="20577"/>
          <ac:spMkLst>
            <pc:docMk/>
            <pc:sldMk cId="213779790" sldId="577"/>
            <ac:spMk id="4" creationId="{4852F7C1-D0C0-DBC4-7833-E2048BFB4702}"/>
          </ac:spMkLst>
        </pc:spChg>
        <pc:picChg chg="del">
          <ac:chgData name="Angela Lawn" userId="c505ce95cd51aee5" providerId="LiveId" clId="{7FC3866A-E70D-4A78-98FD-A13CD0E7A316}" dt="2022-11-02T11:11:56.586" v="145" actId="478"/>
          <ac:picMkLst>
            <pc:docMk/>
            <pc:sldMk cId="213779790" sldId="577"/>
            <ac:picMk id="3" creationId="{6C19A45F-DBEC-C5DA-E3F9-A706D8E9AA8A}"/>
          </ac:picMkLst>
        </pc:picChg>
      </pc:sldChg>
      <pc:sldChg chg="delSp modSp mod modNotesTx">
        <pc:chgData name="Angela Lawn" userId="c505ce95cd51aee5" providerId="LiveId" clId="{7FC3866A-E70D-4A78-98FD-A13CD0E7A316}" dt="2022-11-02T11:11:07.889" v="131" actId="478"/>
        <pc:sldMkLst>
          <pc:docMk/>
          <pc:sldMk cId="2850358245" sldId="581"/>
        </pc:sldMkLst>
        <pc:spChg chg="del">
          <ac:chgData name="Angela Lawn" userId="c505ce95cd51aee5" providerId="LiveId" clId="{7FC3866A-E70D-4A78-98FD-A13CD0E7A316}" dt="2022-11-02T11:11:07.889" v="131" actId="478"/>
          <ac:spMkLst>
            <pc:docMk/>
            <pc:sldMk cId="2850358245" sldId="581"/>
            <ac:spMk id="2" creationId="{5A7E529C-43EC-65E2-F979-4193BE530AAE}"/>
          </ac:spMkLst>
        </pc:spChg>
        <pc:spChg chg="mod">
          <ac:chgData name="Angela Lawn" userId="c505ce95cd51aee5" providerId="LiveId" clId="{7FC3866A-E70D-4A78-98FD-A13CD0E7A316}" dt="2022-11-02T11:10:28.031" v="119" actId="20577"/>
          <ac:spMkLst>
            <pc:docMk/>
            <pc:sldMk cId="2850358245" sldId="581"/>
            <ac:spMk id="10" creationId="{DF058CA3-2A76-4F52-BB30-5B41786FB73C}"/>
          </ac:spMkLst>
        </pc:spChg>
        <pc:spChg chg="mod">
          <ac:chgData name="Angela Lawn" userId="c505ce95cd51aee5" providerId="LiveId" clId="{7FC3866A-E70D-4A78-98FD-A13CD0E7A316}" dt="2022-11-02T11:10:37.846" v="129" actId="20577"/>
          <ac:spMkLst>
            <pc:docMk/>
            <pc:sldMk cId="2850358245" sldId="581"/>
            <ac:spMk id="11" creationId="{5D1C46D6-762A-FCA1-D0F4-ABBFCA7F6CEE}"/>
          </ac:spMkLst>
        </pc:spChg>
        <pc:spChg chg="mod">
          <ac:chgData name="Angela Lawn" userId="c505ce95cd51aee5" providerId="LiveId" clId="{7FC3866A-E70D-4A78-98FD-A13CD0E7A316}" dt="2022-11-02T11:10:15.980" v="108" actId="207"/>
          <ac:spMkLst>
            <pc:docMk/>
            <pc:sldMk cId="2850358245" sldId="581"/>
            <ac:spMk id="12" creationId="{0D83CE00-A6B0-34C3-E680-A42D499C6C09}"/>
          </ac:spMkLst>
        </pc:spChg>
        <pc:spChg chg="mod">
          <ac:chgData name="Angela Lawn" userId="c505ce95cd51aee5" providerId="LiveId" clId="{7FC3866A-E70D-4A78-98FD-A13CD0E7A316}" dt="2022-11-02T11:10:13.223" v="107" actId="207"/>
          <ac:spMkLst>
            <pc:docMk/>
            <pc:sldMk cId="2850358245" sldId="581"/>
            <ac:spMk id="20" creationId="{23B373B5-F094-4C43-93AD-022DE1C4307E}"/>
          </ac:spMkLst>
        </pc:spChg>
      </pc:sldChg>
      <pc:sldChg chg="delSp mod modNotesTx">
        <pc:chgData name="Angela Lawn" userId="c505ce95cd51aee5" providerId="LiveId" clId="{7FC3866A-E70D-4A78-98FD-A13CD0E7A316}" dt="2022-11-02T11:11:13.703" v="133" actId="20577"/>
        <pc:sldMkLst>
          <pc:docMk/>
          <pc:sldMk cId="3689672150" sldId="582"/>
        </pc:sldMkLst>
        <pc:spChg chg="del">
          <ac:chgData name="Angela Lawn" userId="c505ce95cd51aee5" providerId="LiveId" clId="{7FC3866A-E70D-4A78-98FD-A13CD0E7A316}" dt="2022-11-02T11:11:11.488" v="132" actId="478"/>
          <ac:spMkLst>
            <pc:docMk/>
            <pc:sldMk cId="3689672150" sldId="582"/>
            <ac:spMk id="4" creationId="{D30E89A0-BBD4-56EA-F149-75D4A6704514}"/>
          </ac:spMkLst>
        </pc:spChg>
      </pc:sldChg>
      <pc:sldChg chg="delSp mod modNotesTx">
        <pc:chgData name="Angela Lawn" userId="c505ce95cd51aee5" providerId="LiveId" clId="{7FC3866A-E70D-4A78-98FD-A13CD0E7A316}" dt="2022-11-02T11:09:06.525" v="86" actId="20577"/>
        <pc:sldMkLst>
          <pc:docMk/>
          <pc:sldMk cId="3647995650" sldId="585"/>
        </pc:sldMkLst>
        <pc:spChg chg="del">
          <ac:chgData name="Angela Lawn" userId="c505ce95cd51aee5" providerId="LiveId" clId="{7FC3866A-E70D-4A78-98FD-A13CD0E7A316}" dt="2022-11-02T11:08:47.708" v="82" actId="478"/>
          <ac:spMkLst>
            <pc:docMk/>
            <pc:sldMk cId="3647995650" sldId="585"/>
            <ac:spMk id="5" creationId="{F609102B-B9B7-23EC-2404-B2B4D942FC05}"/>
          </ac:spMkLst>
        </pc:spChg>
      </pc:sldChg>
      <pc:sldChg chg="delSp modSp mod modNotesTx">
        <pc:chgData name="Angela Lawn" userId="c505ce95cd51aee5" providerId="LiveId" clId="{7FC3866A-E70D-4A78-98FD-A13CD0E7A316}" dt="2022-11-02T11:10:00.551" v="102" actId="20577"/>
        <pc:sldMkLst>
          <pc:docMk/>
          <pc:sldMk cId="37344992" sldId="586"/>
        </pc:sldMkLst>
        <pc:spChg chg="del mod">
          <ac:chgData name="Angela Lawn" userId="c505ce95cd51aee5" providerId="LiveId" clId="{7FC3866A-E70D-4A78-98FD-A13CD0E7A316}" dt="2022-11-02T11:09:56.488" v="101" actId="478"/>
          <ac:spMkLst>
            <pc:docMk/>
            <pc:sldMk cId="37344992" sldId="586"/>
            <ac:spMk id="4" creationId="{8375313C-846E-8940-F19B-8271691A898B}"/>
          </ac:spMkLst>
        </pc:spChg>
      </pc:sldChg>
      <pc:sldChg chg="delSp mod modNotesTx">
        <pc:chgData name="Angela Lawn" userId="c505ce95cd51aee5" providerId="LiveId" clId="{7FC3866A-E70D-4A78-98FD-A13CD0E7A316}" dt="2022-11-02T11:08:57.687" v="84" actId="20577"/>
        <pc:sldMkLst>
          <pc:docMk/>
          <pc:sldMk cId="3851281577" sldId="587"/>
        </pc:sldMkLst>
        <pc:spChg chg="del">
          <ac:chgData name="Angela Lawn" userId="c505ce95cd51aee5" providerId="LiveId" clId="{7FC3866A-E70D-4A78-98FD-A13CD0E7A316}" dt="2022-11-02T11:08:42.498" v="80" actId="478"/>
          <ac:spMkLst>
            <pc:docMk/>
            <pc:sldMk cId="3851281577" sldId="587"/>
            <ac:spMk id="2" creationId="{D229B107-2309-C122-F103-10279D172C83}"/>
          </ac:spMkLst>
        </pc:spChg>
      </pc:sldChg>
      <pc:sldChg chg="addSp delSp modSp mod delAnim modNotesTx">
        <pc:chgData name="Angela Lawn" userId="c505ce95cd51aee5" providerId="LiveId" clId="{7FC3866A-E70D-4A78-98FD-A13CD0E7A316}" dt="2022-11-02T11:06:40.357" v="62" actId="20577"/>
        <pc:sldMkLst>
          <pc:docMk/>
          <pc:sldMk cId="1984448933" sldId="588"/>
        </pc:sldMkLst>
        <pc:spChg chg="add mod">
          <ac:chgData name="Angela Lawn" userId="c505ce95cd51aee5" providerId="LiveId" clId="{7FC3866A-E70D-4A78-98FD-A13CD0E7A316}" dt="2022-11-02T11:06:36.988" v="61" actId="20577"/>
          <ac:spMkLst>
            <pc:docMk/>
            <pc:sldMk cId="1984448933" sldId="588"/>
            <ac:spMk id="3" creationId="{59A78A17-6FB6-EFC1-242E-AAB9BA285A11}"/>
          </ac:spMkLst>
        </pc:spChg>
        <pc:picChg chg="del">
          <ac:chgData name="Angela Lawn" userId="c505ce95cd51aee5" providerId="LiveId" clId="{7FC3866A-E70D-4A78-98FD-A13CD0E7A316}" dt="2022-11-02T11:06:09.036" v="3" actId="478"/>
          <ac:picMkLst>
            <pc:docMk/>
            <pc:sldMk cId="1984448933" sldId="588"/>
            <ac:picMk id="10" creationId="{CBA07877-D75D-4E60-2FB8-AB31B29D175D}"/>
          </ac:picMkLst>
        </pc:picChg>
      </pc:sldChg>
      <pc:sldMasterChg chg="delSp mod modSldLayout">
        <pc:chgData name="Angela Lawn" userId="c505ce95cd51aee5" providerId="LiveId" clId="{7FC3866A-E70D-4A78-98FD-A13CD0E7A316}" dt="2022-11-02T11:08:12.348" v="78" actId="478"/>
        <pc:sldMasterMkLst>
          <pc:docMk/>
          <pc:sldMasterMk cId="3824945105" sldId="2147483852"/>
        </pc:sldMasterMkLst>
        <pc:spChg chg="del">
          <ac:chgData name="Angela Lawn" userId="c505ce95cd51aee5" providerId="LiveId" clId="{7FC3866A-E70D-4A78-98FD-A13CD0E7A316}" dt="2022-11-02T11:07:40.494" v="67" actId="478"/>
          <ac:spMkLst>
            <pc:docMk/>
            <pc:sldMasterMk cId="3824945105" sldId="2147483852"/>
            <ac:spMk id="6" creationId="{00000000-0000-0000-0000-000000000000}"/>
          </ac:spMkLst>
        </pc:spChg>
        <pc:sldLayoutChg chg="delSp mod">
          <pc:chgData name="Angela Lawn" userId="c505ce95cd51aee5" providerId="LiveId" clId="{7FC3866A-E70D-4A78-98FD-A13CD0E7A316}" dt="2022-11-02T11:07:45.984" v="68" actId="478"/>
          <pc:sldLayoutMkLst>
            <pc:docMk/>
            <pc:sldMasterMk cId="3824945105" sldId="2147483852"/>
            <pc:sldLayoutMk cId="3369152293" sldId="2147483853"/>
          </pc:sldLayoutMkLst>
          <pc:spChg chg="del">
            <ac:chgData name="Angela Lawn" userId="c505ce95cd51aee5" providerId="LiveId" clId="{7FC3866A-E70D-4A78-98FD-A13CD0E7A316}" dt="2022-11-02T11:07:45.984" v="68" actId="478"/>
            <ac:spMkLst>
              <pc:docMk/>
              <pc:sldMasterMk cId="3824945105" sldId="2147483852"/>
              <pc:sldLayoutMk cId="3369152293" sldId="2147483853"/>
              <ac:spMk id="6" creationId="{00000000-0000-0000-0000-000000000000}"/>
            </ac:spMkLst>
          </pc:spChg>
        </pc:sldLayoutChg>
        <pc:sldLayoutChg chg="delSp mod">
          <pc:chgData name="Angela Lawn" userId="c505ce95cd51aee5" providerId="LiveId" clId="{7FC3866A-E70D-4A78-98FD-A13CD0E7A316}" dt="2022-11-02T11:07:23.564" v="66" actId="478"/>
          <pc:sldLayoutMkLst>
            <pc:docMk/>
            <pc:sldMasterMk cId="3824945105" sldId="2147483852"/>
            <pc:sldLayoutMk cId="468605602" sldId="2147483854"/>
          </pc:sldLayoutMkLst>
          <pc:spChg chg="del">
            <ac:chgData name="Angela Lawn" userId="c505ce95cd51aee5" providerId="LiveId" clId="{7FC3866A-E70D-4A78-98FD-A13CD0E7A316}" dt="2022-11-02T11:07:23.564" v="66" actId="478"/>
            <ac:spMkLst>
              <pc:docMk/>
              <pc:sldMasterMk cId="3824945105" sldId="2147483852"/>
              <pc:sldLayoutMk cId="468605602" sldId="2147483854"/>
              <ac:spMk id="6" creationId="{00000000-0000-0000-0000-000000000000}"/>
            </ac:spMkLst>
          </pc:spChg>
        </pc:sldLayoutChg>
        <pc:sldLayoutChg chg="delSp mod">
          <pc:chgData name="Angela Lawn" userId="c505ce95cd51aee5" providerId="LiveId" clId="{7FC3866A-E70D-4A78-98FD-A13CD0E7A316}" dt="2022-11-02T11:07:48.658" v="69" actId="478"/>
          <pc:sldLayoutMkLst>
            <pc:docMk/>
            <pc:sldMasterMk cId="3824945105" sldId="2147483852"/>
            <pc:sldLayoutMk cId="103147122" sldId="2147483855"/>
          </pc:sldLayoutMkLst>
          <pc:spChg chg="del">
            <ac:chgData name="Angela Lawn" userId="c505ce95cd51aee5" providerId="LiveId" clId="{7FC3866A-E70D-4A78-98FD-A13CD0E7A316}" dt="2022-11-02T11:07:48.658" v="69" actId="478"/>
            <ac:spMkLst>
              <pc:docMk/>
              <pc:sldMasterMk cId="3824945105" sldId="2147483852"/>
              <pc:sldLayoutMk cId="103147122" sldId="2147483855"/>
              <ac:spMk id="6" creationId="{00000000-0000-0000-0000-000000000000}"/>
            </ac:spMkLst>
          </pc:spChg>
        </pc:sldLayoutChg>
        <pc:sldLayoutChg chg="delSp mod">
          <pc:chgData name="Angela Lawn" userId="c505ce95cd51aee5" providerId="LiveId" clId="{7FC3866A-E70D-4A78-98FD-A13CD0E7A316}" dt="2022-11-02T11:07:50.994" v="70" actId="478"/>
          <pc:sldLayoutMkLst>
            <pc:docMk/>
            <pc:sldMasterMk cId="3824945105" sldId="2147483852"/>
            <pc:sldLayoutMk cId="684880449" sldId="2147483856"/>
          </pc:sldLayoutMkLst>
          <pc:spChg chg="del">
            <ac:chgData name="Angela Lawn" userId="c505ce95cd51aee5" providerId="LiveId" clId="{7FC3866A-E70D-4A78-98FD-A13CD0E7A316}" dt="2022-11-02T11:07:50.994" v="70" actId="478"/>
            <ac:spMkLst>
              <pc:docMk/>
              <pc:sldMasterMk cId="3824945105" sldId="2147483852"/>
              <pc:sldLayoutMk cId="684880449" sldId="2147483856"/>
              <ac:spMk id="7" creationId="{00000000-0000-0000-0000-000000000000}"/>
            </ac:spMkLst>
          </pc:spChg>
        </pc:sldLayoutChg>
        <pc:sldLayoutChg chg="delSp mod">
          <pc:chgData name="Angela Lawn" userId="c505ce95cd51aee5" providerId="LiveId" clId="{7FC3866A-E70D-4A78-98FD-A13CD0E7A316}" dt="2022-11-02T11:07:53.131" v="71" actId="478"/>
          <pc:sldLayoutMkLst>
            <pc:docMk/>
            <pc:sldMasterMk cId="3824945105" sldId="2147483852"/>
            <pc:sldLayoutMk cId="1760394741" sldId="2147483857"/>
          </pc:sldLayoutMkLst>
          <pc:spChg chg="del">
            <ac:chgData name="Angela Lawn" userId="c505ce95cd51aee5" providerId="LiveId" clId="{7FC3866A-E70D-4A78-98FD-A13CD0E7A316}" dt="2022-11-02T11:07:53.131" v="71" actId="478"/>
            <ac:spMkLst>
              <pc:docMk/>
              <pc:sldMasterMk cId="3824945105" sldId="2147483852"/>
              <pc:sldLayoutMk cId="1760394741" sldId="2147483857"/>
              <ac:spMk id="9" creationId="{00000000-0000-0000-0000-000000000000}"/>
            </ac:spMkLst>
          </pc:spChg>
        </pc:sldLayoutChg>
        <pc:sldLayoutChg chg="delSp mod">
          <pc:chgData name="Angela Lawn" userId="c505ce95cd51aee5" providerId="LiveId" clId="{7FC3866A-E70D-4A78-98FD-A13CD0E7A316}" dt="2022-11-02T11:07:56.294" v="72" actId="478"/>
          <pc:sldLayoutMkLst>
            <pc:docMk/>
            <pc:sldMasterMk cId="3824945105" sldId="2147483852"/>
            <pc:sldLayoutMk cId="2068049906" sldId="2147483858"/>
          </pc:sldLayoutMkLst>
          <pc:spChg chg="del">
            <ac:chgData name="Angela Lawn" userId="c505ce95cd51aee5" providerId="LiveId" clId="{7FC3866A-E70D-4A78-98FD-A13CD0E7A316}" dt="2022-11-02T11:07:56.294" v="72" actId="478"/>
            <ac:spMkLst>
              <pc:docMk/>
              <pc:sldMasterMk cId="3824945105" sldId="2147483852"/>
              <pc:sldLayoutMk cId="2068049906" sldId="2147483858"/>
              <ac:spMk id="5" creationId="{00000000-0000-0000-0000-000000000000}"/>
            </ac:spMkLst>
          </pc:spChg>
        </pc:sldLayoutChg>
        <pc:sldLayoutChg chg="delSp mod">
          <pc:chgData name="Angela Lawn" userId="c505ce95cd51aee5" providerId="LiveId" clId="{7FC3866A-E70D-4A78-98FD-A13CD0E7A316}" dt="2022-11-02T11:07:58.331" v="73" actId="478"/>
          <pc:sldLayoutMkLst>
            <pc:docMk/>
            <pc:sldMasterMk cId="3824945105" sldId="2147483852"/>
            <pc:sldLayoutMk cId="301932057" sldId="2147483859"/>
          </pc:sldLayoutMkLst>
          <pc:spChg chg="del">
            <ac:chgData name="Angela Lawn" userId="c505ce95cd51aee5" providerId="LiveId" clId="{7FC3866A-E70D-4A78-98FD-A13CD0E7A316}" dt="2022-11-02T11:07:58.331" v="73" actId="478"/>
            <ac:spMkLst>
              <pc:docMk/>
              <pc:sldMasterMk cId="3824945105" sldId="2147483852"/>
              <pc:sldLayoutMk cId="301932057" sldId="2147483859"/>
              <ac:spMk id="4" creationId="{00000000-0000-0000-0000-000000000000}"/>
            </ac:spMkLst>
          </pc:spChg>
        </pc:sldLayoutChg>
        <pc:sldLayoutChg chg="delSp mod">
          <pc:chgData name="Angela Lawn" userId="c505ce95cd51aee5" providerId="LiveId" clId="{7FC3866A-E70D-4A78-98FD-A13CD0E7A316}" dt="2022-11-02T11:08:00.506" v="74" actId="478"/>
          <pc:sldLayoutMkLst>
            <pc:docMk/>
            <pc:sldMasterMk cId="3824945105" sldId="2147483852"/>
            <pc:sldLayoutMk cId="4026781099" sldId="2147483860"/>
          </pc:sldLayoutMkLst>
          <pc:spChg chg="del">
            <ac:chgData name="Angela Lawn" userId="c505ce95cd51aee5" providerId="LiveId" clId="{7FC3866A-E70D-4A78-98FD-A13CD0E7A316}" dt="2022-11-02T11:08:00.506" v="74" actId="478"/>
            <ac:spMkLst>
              <pc:docMk/>
              <pc:sldMasterMk cId="3824945105" sldId="2147483852"/>
              <pc:sldLayoutMk cId="4026781099" sldId="2147483860"/>
              <ac:spMk id="7" creationId="{00000000-0000-0000-0000-000000000000}"/>
            </ac:spMkLst>
          </pc:spChg>
        </pc:sldLayoutChg>
        <pc:sldLayoutChg chg="delSp mod">
          <pc:chgData name="Angela Lawn" userId="c505ce95cd51aee5" providerId="LiveId" clId="{7FC3866A-E70D-4A78-98FD-A13CD0E7A316}" dt="2022-11-02T11:08:02.835" v="75" actId="478"/>
          <pc:sldLayoutMkLst>
            <pc:docMk/>
            <pc:sldMasterMk cId="3824945105" sldId="2147483852"/>
            <pc:sldLayoutMk cId="1130765842" sldId="2147483861"/>
          </pc:sldLayoutMkLst>
          <pc:spChg chg="del">
            <ac:chgData name="Angela Lawn" userId="c505ce95cd51aee5" providerId="LiveId" clId="{7FC3866A-E70D-4A78-98FD-A13CD0E7A316}" dt="2022-11-02T11:08:02.835" v="75" actId="478"/>
            <ac:spMkLst>
              <pc:docMk/>
              <pc:sldMasterMk cId="3824945105" sldId="2147483852"/>
              <pc:sldLayoutMk cId="1130765842" sldId="2147483861"/>
              <ac:spMk id="7" creationId="{00000000-0000-0000-0000-000000000000}"/>
            </ac:spMkLst>
          </pc:spChg>
        </pc:sldLayoutChg>
        <pc:sldLayoutChg chg="delSp mod">
          <pc:chgData name="Angela Lawn" userId="c505ce95cd51aee5" providerId="LiveId" clId="{7FC3866A-E70D-4A78-98FD-A13CD0E7A316}" dt="2022-11-02T11:08:06.579" v="76" actId="478"/>
          <pc:sldLayoutMkLst>
            <pc:docMk/>
            <pc:sldMasterMk cId="3824945105" sldId="2147483852"/>
            <pc:sldLayoutMk cId="2139207875" sldId="2147483862"/>
          </pc:sldLayoutMkLst>
          <pc:spChg chg="del">
            <ac:chgData name="Angela Lawn" userId="c505ce95cd51aee5" providerId="LiveId" clId="{7FC3866A-E70D-4A78-98FD-A13CD0E7A316}" dt="2022-11-02T11:08:06.579" v="76" actId="478"/>
            <ac:spMkLst>
              <pc:docMk/>
              <pc:sldMasterMk cId="3824945105" sldId="2147483852"/>
              <pc:sldLayoutMk cId="2139207875" sldId="2147483862"/>
              <ac:spMk id="6" creationId="{00000000-0000-0000-0000-000000000000}"/>
            </ac:spMkLst>
          </pc:spChg>
        </pc:sldLayoutChg>
        <pc:sldLayoutChg chg="delSp mod">
          <pc:chgData name="Angela Lawn" userId="c505ce95cd51aee5" providerId="LiveId" clId="{7FC3866A-E70D-4A78-98FD-A13CD0E7A316}" dt="2022-11-02T11:08:08.803" v="77" actId="478"/>
          <pc:sldLayoutMkLst>
            <pc:docMk/>
            <pc:sldMasterMk cId="3824945105" sldId="2147483852"/>
            <pc:sldLayoutMk cId="472560019" sldId="2147483863"/>
          </pc:sldLayoutMkLst>
          <pc:spChg chg="del">
            <ac:chgData name="Angela Lawn" userId="c505ce95cd51aee5" providerId="LiveId" clId="{7FC3866A-E70D-4A78-98FD-A13CD0E7A316}" dt="2022-11-02T11:08:08.803" v="77" actId="478"/>
            <ac:spMkLst>
              <pc:docMk/>
              <pc:sldMasterMk cId="3824945105" sldId="2147483852"/>
              <pc:sldLayoutMk cId="472560019" sldId="2147483863"/>
              <ac:spMk id="6" creationId="{00000000-0000-0000-0000-000000000000}"/>
            </ac:spMkLst>
          </pc:spChg>
        </pc:sldLayoutChg>
        <pc:sldLayoutChg chg="delSp mod">
          <pc:chgData name="Angela Lawn" userId="c505ce95cd51aee5" providerId="LiveId" clId="{7FC3866A-E70D-4A78-98FD-A13CD0E7A316}" dt="2022-11-02T11:08:12.348" v="78" actId="478"/>
          <pc:sldLayoutMkLst>
            <pc:docMk/>
            <pc:sldMasterMk cId="3824945105" sldId="2147483852"/>
            <pc:sldLayoutMk cId="376660463" sldId="2147483864"/>
          </pc:sldLayoutMkLst>
          <pc:spChg chg="del">
            <ac:chgData name="Angela Lawn" userId="c505ce95cd51aee5" providerId="LiveId" clId="{7FC3866A-E70D-4A78-98FD-A13CD0E7A316}" dt="2022-11-02T11:08:12.348" v="78" actId="478"/>
            <ac:spMkLst>
              <pc:docMk/>
              <pc:sldMasterMk cId="3824945105" sldId="2147483852"/>
              <pc:sldLayoutMk cId="376660463" sldId="2147483864"/>
              <ac:spMk id="6" creationId="{9E6D4DFD-766F-4E45-A00C-2B5E8CE9A908}"/>
            </ac:spMkLst>
          </pc:spChg>
        </pc:sldLayoutChg>
      </pc:sldMasterChg>
    </pc:docChg>
  </pc:docChgLst>
</pc:chgInfo>
</file>

<file path=ppt/diagrams/_rels/data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21BF9-FB99-4786-B366-0BE4927C075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8D8ED8BB-745A-4F0C-8997-FF812E3F0F03}">
      <dgm:prSet/>
      <dgm:spPr/>
      <dgm:t>
        <a:bodyPr/>
        <a:lstStyle/>
        <a:p>
          <a:r>
            <a:rPr lang="en-GB" b="1" dirty="0"/>
            <a:t>Parent</a:t>
          </a:r>
          <a:endParaRPr lang="en-GB" dirty="0"/>
        </a:p>
      </dgm:t>
    </dgm:pt>
    <dgm:pt modelId="{2F3258EA-2EC2-4C43-B7C0-5B755B2551F4}" type="parTrans" cxnId="{BADA8005-517C-4F92-819C-AE3753EFC52D}">
      <dgm:prSet/>
      <dgm:spPr/>
      <dgm:t>
        <a:bodyPr/>
        <a:lstStyle/>
        <a:p>
          <a:endParaRPr lang="en-GB"/>
        </a:p>
      </dgm:t>
    </dgm:pt>
    <dgm:pt modelId="{89A4ABA3-911E-4FD3-B83C-E83BAB7D584E}" type="sibTrans" cxnId="{BADA8005-517C-4F92-819C-AE3753EFC52D}">
      <dgm:prSet/>
      <dgm:spPr/>
      <dgm:t>
        <a:bodyPr/>
        <a:lstStyle/>
        <a:p>
          <a:endParaRPr lang="en-GB"/>
        </a:p>
      </dgm:t>
    </dgm:pt>
    <dgm:pt modelId="{47E01DFC-533C-4935-9B4F-CA4FBFF39C66}">
      <dgm:prSet/>
      <dgm:spPr/>
      <dgm:t>
        <a:bodyPr/>
        <a:lstStyle/>
        <a:p>
          <a:r>
            <a:rPr lang="en-GB" b="1" dirty="0"/>
            <a:t>Mental Health Issues</a:t>
          </a:r>
          <a:endParaRPr lang="en-GB" dirty="0"/>
        </a:p>
      </dgm:t>
    </dgm:pt>
    <dgm:pt modelId="{02B2164D-575D-427B-93BE-33AF59805DE8}" type="parTrans" cxnId="{A9CC1986-8C53-4EE1-8E0C-D94EF58D24EB}">
      <dgm:prSet/>
      <dgm:spPr/>
      <dgm:t>
        <a:bodyPr/>
        <a:lstStyle/>
        <a:p>
          <a:endParaRPr lang="en-GB"/>
        </a:p>
      </dgm:t>
    </dgm:pt>
    <dgm:pt modelId="{1F65BAFC-328A-476C-B4F2-F1D964967413}" type="sibTrans" cxnId="{A9CC1986-8C53-4EE1-8E0C-D94EF58D24EB}">
      <dgm:prSet/>
      <dgm:spPr/>
      <dgm:t>
        <a:bodyPr/>
        <a:lstStyle/>
        <a:p>
          <a:endParaRPr lang="en-GB"/>
        </a:p>
      </dgm:t>
    </dgm:pt>
    <dgm:pt modelId="{91892F72-1253-4E41-93E6-0A1A184D52AD}">
      <dgm:prSet/>
      <dgm:spPr/>
      <dgm:t>
        <a:bodyPr/>
        <a:lstStyle/>
        <a:p>
          <a:r>
            <a:rPr lang="en-US" b="1"/>
            <a:t>Children</a:t>
          </a:r>
          <a:endParaRPr lang="en-GB"/>
        </a:p>
      </dgm:t>
    </dgm:pt>
    <dgm:pt modelId="{C6CD3A8F-8945-4087-95D3-5253F664FA17}" type="parTrans" cxnId="{E762153A-85A5-4D8C-9380-5E02E1F91FF0}">
      <dgm:prSet/>
      <dgm:spPr/>
      <dgm:t>
        <a:bodyPr/>
        <a:lstStyle/>
        <a:p>
          <a:endParaRPr lang="en-GB"/>
        </a:p>
      </dgm:t>
    </dgm:pt>
    <dgm:pt modelId="{4EAC4386-B6C5-4FEE-BB18-5427B05A5300}" type="sibTrans" cxnId="{E762153A-85A5-4D8C-9380-5E02E1F91FF0}">
      <dgm:prSet/>
      <dgm:spPr/>
      <dgm:t>
        <a:bodyPr/>
        <a:lstStyle/>
        <a:p>
          <a:endParaRPr lang="en-GB"/>
        </a:p>
      </dgm:t>
    </dgm:pt>
    <dgm:pt modelId="{EC92CB87-AE14-4AD2-9D7E-A9E54D911FE2}">
      <dgm:prSet/>
      <dgm:spPr/>
      <dgm:t>
        <a:bodyPr/>
        <a:lstStyle/>
        <a:p>
          <a:r>
            <a:rPr lang="en-US" b="1"/>
            <a:t>Young carer</a:t>
          </a:r>
          <a:endParaRPr lang="en-GB"/>
        </a:p>
      </dgm:t>
    </dgm:pt>
    <dgm:pt modelId="{F4D624FD-4DB7-403C-B6EB-C41445CF3507}" type="parTrans" cxnId="{117B577D-40B4-4CB7-8B14-567BA2C427D1}">
      <dgm:prSet/>
      <dgm:spPr/>
      <dgm:t>
        <a:bodyPr/>
        <a:lstStyle/>
        <a:p>
          <a:endParaRPr lang="en-GB"/>
        </a:p>
      </dgm:t>
    </dgm:pt>
    <dgm:pt modelId="{90494B19-4CB2-4AA7-8BD2-BDF1ACD0924D}" type="sibTrans" cxnId="{117B577D-40B4-4CB7-8B14-567BA2C427D1}">
      <dgm:prSet/>
      <dgm:spPr/>
      <dgm:t>
        <a:bodyPr/>
        <a:lstStyle/>
        <a:p>
          <a:endParaRPr lang="en-GB"/>
        </a:p>
      </dgm:t>
    </dgm:pt>
    <dgm:pt modelId="{E59F0788-5269-4070-9F36-3ABD0745B978}">
      <dgm:prSet/>
      <dgm:spPr/>
      <dgm:t>
        <a:bodyPr/>
        <a:lstStyle/>
        <a:p>
          <a:r>
            <a:rPr lang="en-GB" b="1"/>
            <a:t>Parent</a:t>
          </a:r>
          <a:r>
            <a:rPr lang="en-GB" b="1" dirty="0"/>
            <a:t>/ sibling with mental health issues</a:t>
          </a:r>
          <a:endParaRPr lang="en-GB" dirty="0"/>
        </a:p>
      </dgm:t>
    </dgm:pt>
    <dgm:pt modelId="{7C5F9B2D-9195-4B5B-A24B-58BAFDE762AC}" type="parTrans" cxnId="{10416D16-794F-4128-8A3B-F9A77AF7513A}">
      <dgm:prSet/>
      <dgm:spPr/>
      <dgm:t>
        <a:bodyPr/>
        <a:lstStyle/>
        <a:p>
          <a:endParaRPr lang="en-GB"/>
        </a:p>
      </dgm:t>
    </dgm:pt>
    <dgm:pt modelId="{60D69235-0927-4F1E-A5CA-3F9599AE416F}" type="sibTrans" cxnId="{10416D16-794F-4128-8A3B-F9A77AF7513A}">
      <dgm:prSet/>
      <dgm:spPr/>
      <dgm:t>
        <a:bodyPr/>
        <a:lstStyle/>
        <a:p>
          <a:endParaRPr lang="en-GB"/>
        </a:p>
      </dgm:t>
    </dgm:pt>
    <dgm:pt modelId="{06CFD2E6-DC47-4358-A2CE-2710DDC194B8}" type="pres">
      <dgm:prSet presAssocID="{BAB21BF9-FB99-4786-B366-0BE4927C075A}" presName="diagram" presStyleCnt="0">
        <dgm:presLayoutVars>
          <dgm:chPref val="1"/>
          <dgm:dir/>
          <dgm:animOne val="branch"/>
          <dgm:animLvl val="lvl"/>
          <dgm:resizeHandles/>
        </dgm:presLayoutVars>
      </dgm:prSet>
      <dgm:spPr/>
    </dgm:pt>
    <dgm:pt modelId="{D0FE3DB8-853F-46CC-A937-6C0F9FE6945E}" type="pres">
      <dgm:prSet presAssocID="{8D8ED8BB-745A-4F0C-8997-FF812E3F0F03}" presName="root" presStyleCnt="0"/>
      <dgm:spPr/>
    </dgm:pt>
    <dgm:pt modelId="{AF432E01-4D85-4A33-B731-45F897C798EF}" type="pres">
      <dgm:prSet presAssocID="{8D8ED8BB-745A-4F0C-8997-FF812E3F0F03}" presName="rootComposite" presStyleCnt="0"/>
      <dgm:spPr/>
    </dgm:pt>
    <dgm:pt modelId="{0AE28FC5-9F7E-4FEC-9777-5704320EC175}" type="pres">
      <dgm:prSet presAssocID="{8D8ED8BB-745A-4F0C-8997-FF812E3F0F03}" presName="rootText" presStyleLbl="node1" presStyleIdx="0" presStyleCnt="5"/>
      <dgm:spPr/>
    </dgm:pt>
    <dgm:pt modelId="{E80D2AC2-372D-4D85-A695-E9D8E913D400}" type="pres">
      <dgm:prSet presAssocID="{8D8ED8BB-745A-4F0C-8997-FF812E3F0F03}" presName="rootConnector" presStyleLbl="node1" presStyleIdx="0" presStyleCnt="5"/>
      <dgm:spPr/>
    </dgm:pt>
    <dgm:pt modelId="{ADF91C72-C217-46F6-A72B-E23ACC1DDC70}" type="pres">
      <dgm:prSet presAssocID="{8D8ED8BB-745A-4F0C-8997-FF812E3F0F03}" presName="childShape" presStyleCnt="0"/>
      <dgm:spPr/>
    </dgm:pt>
    <dgm:pt modelId="{AFE0FA35-CA49-4060-9A6F-D4A76D699459}" type="pres">
      <dgm:prSet presAssocID="{E59F0788-5269-4070-9F36-3ABD0745B978}" presName="root" presStyleCnt="0"/>
      <dgm:spPr/>
    </dgm:pt>
    <dgm:pt modelId="{25C0E642-2D75-4650-8A1D-D070DC440091}" type="pres">
      <dgm:prSet presAssocID="{E59F0788-5269-4070-9F36-3ABD0745B978}" presName="rootComposite" presStyleCnt="0"/>
      <dgm:spPr/>
    </dgm:pt>
    <dgm:pt modelId="{F9ACB19E-8668-4C88-873C-5A800281B575}" type="pres">
      <dgm:prSet presAssocID="{E59F0788-5269-4070-9F36-3ABD0745B978}" presName="rootText" presStyleLbl="node1" presStyleIdx="1" presStyleCnt="5"/>
      <dgm:spPr/>
    </dgm:pt>
    <dgm:pt modelId="{78FA7B32-EFD6-4811-90BB-3AB741545FDD}" type="pres">
      <dgm:prSet presAssocID="{E59F0788-5269-4070-9F36-3ABD0745B978}" presName="rootConnector" presStyleLbl="node1" presStyleIdx="1" presStyleCnt="5"/>
      <dgm:spPr/>
    </dgm:pt>
    <dgm:pt modelId="{DFFEA73A-3D7E-4B91-AFE2-0044F90DB50C}" type="pres">
      <dgm:prSet presAssocID="{E59F0788-5269-4070-9F36-3ABD0745B978}" presName="childShape" presStyleCnt="0"/>
      <dgm:spPr/>
    </dgm:pt>
    <dgm:pt modelId="{665077C8-7527-4A59-900B-0F73E73005B5}" type="pres">
      <dgm:prSet presAssocID="{47E01DFC-533C-4935-9B4F-CA4FBFF39C66}" presName="root" presStyleCnt="0"/>
      <dgm:spPr/>
    </dgm:pt>
    <dgm:pt modelId="{E18CFFCF-0780-4DAB-ABD3-0CEF8646E195}" type="pres">
      <dgm:prSet presAssocID="{47E01DFC-533C-4935-9B4F-CA4FBFF39C66}" presName="rootComposite" presStyleCnt="0"/>
      <dgm:spPr/>
    </dgm:pt>
    <dgm:pt modelId="{72B72677-7E86-4C1B-87D7-6E99F4BF9749}" type="pres">
      <dgm:prSet presAssocID="{47E01DFC-533C-4935-9B4F-CA4FBFF39C66}" presName="rootText" presStyleLbl="node1" presStyleIdx="2" presStyleCnt="5"/>
      <dgm:spPr/>
    </dgm:pt>
    <dgm:pt modelId="{542F904F-C67A-4AD5-A62A-924CB2241808}" type="pres">
      <dgm:prSet presAssocID="{47E01DFC-533C-4935-9B4F-CA4FBFF39C66}" presName="rootConnector" presStyleLbl="node1" presStyleIdx="2" presStyleCnt="5"/>
      <dgm:spPr/>
    </dgm:pt>
    <dgm:pt modelId="{88AE11CD-020B-43E1-821F-00FE004594EB}" type="pres">
      <dgm:prSet presAssocID="{47E01DFC-533C-4935-9B4F-CA4FBFF39C66}" presName="childShape" presStyleCnt="0"/>
      <dgm:spPr/>
    </dgm:pt>
    <dgm:pt modelId="{1CF5A962-E7CA-4395-8F86-D44C4607F0A4}" type="pres">
      <dgm:prSet presAssocID="{91892F72-1253-4E41-93E6-0A1A184D52AD}" presName="root" presStyleCnt="0"/>
      <dgm:spPr/>
    </dgm:pt>
    <dgm:pt modelId="{D5992D99-5E7F-441C-8BAE-A791EB806C8B}" type="pres">
      <dgm:prSet presAssocID="{91892F72-1253-4E41-93E6-0A1A184D52AD}" presName="rootComposite" presStyleCnt="0"/>
      <dgm:spPr/>
    </dgm:pt>
    <dgm:pt modelId="{1BBC182A-4B8C-4396-BF45-C44741C4D0AD}" type="pres">
      <dgm:prSet presAssocID="{91892F72-1253-4E41-93E6-0A1A184D52AD}" presName="rootText" presStyleLbl="node1" presStyleIdx="3" presStyleCnt="5"/>
      <dgm:spPr/>
    </dgm:pt>
    <dgm:pt modelId="{9B40576A-8A69-4394-AC1B-9A6FD5FDDEF2}" type="pres">
      <dgm:prSet presAssocID="{91892F72-1253-4E41-93E6-0A1A184D52AD}" presName="rootConnector" presStyleLbl="node1" presStyleIdx="3" presStyleCnt="5"/>
      <dgm:spPr/>
    </dgm:pt>
    <dgm:pt modelId="{26E5EF56-F78A-4D3E-9083-78B783D29A30}" type="pres">
      <dgm:prSet presAssocID="{91892F72-1253-4E41-93E6-0A1A184D52AD}" presName="childShape" presStyleCnt="0"/>
      <dgm:spPr/>
    </dgm:pt>
    <dgm:pt modelId="{34EEB1A9-B587-43ED-B5B4-2C8267384E3D}" type="pres">
      <dgm:prSet presAssocID="{EC92CB87-AE14-4AD2-9D7E-A9E54D911FE2}" presName="root" presStyleCnt="0"/>
      <dgm:spPr/>
    </dgm:pt>
    <dgm:pt modelId="{CEF723A6-B1C2-416C-8772-4F3EF5EBD195}" type="pres">
      <dgm:prSet presAssocID="{EC92CB87-AE14-4AD2-9D7E-A9E54D911FE2}" presName="rootComposite" presStyleCnt="0"/>
      <dgm:spPr/>
    </dgm:pt>
    <dgm:pt modelId="{A6D48368-7C7E-4C00-9C5E-2F92E7E29DC5}" type="pres">
      <dgm:prSet presAssocID="{EC92CB87-AE14-4AD2-9D7E-A9E54D911FE2}" presName="rootText" presStyleLbl="node1" presStyleIdx="4" presStyleCnt="5"/>
      <dgm:spPr/>
    </dgm:pt>
    <dgm:pt modelId="{344ABFF3-4515-4BF4-B1D1-1CA3EBBF79D2}" type="pres">
      <dgm:prSet presAssocID="{EC92CB87-AE14-4AD2-9D7E-A9E54D911FE2}" presName="rootConnector" presStyleLbl="node1" presStyleIdx="4" presStyleCnt="5"/>
      <dgm:spPr/>
    </dgm:pt>
    <dgm:pt modelId="{33491F4C-F221-411C-8DE0-CC1BEC87626E}" type="pres">
      <dgm:prSet presAssocID="{EC92CB87-AE14-4AD2-9D7E-A9E54D911FE2}" presName="childShape" presStyleCnt="0"/>
      <dgm:spPr/>
    </dgm:pt>
  </dgm:ptLst>
  <dgm:cxnLst>
    <dgm:cxn modelId="{5D328300-B658-41D9-85BA-D014AE681635}" type="presOf" srcId="{8D8ED8BB-745A-4F0C-8997-FF812E3F0F03}" destId="{E80D2AC2-372D-4D85-A695-E9D8E913D400}" srcOrd="1" destOrd="0" presId="urn:microsoft.com/office/officeart/2005/8/layout/hierarchy3"/>
    <dgm:cxn modelId="{BADA8005-517C-4F92-819C-AE3753EFC52D}" srcId="{BAB21BF9-FB99-4786-B366-0BE4927C075A}" destId="{8D8ED8BB-745A-4F0C-8997-FF812E3F0F03}" srcOrd="0" destOrd="0" parTransId="{2F3258EA-2EC2-4C43-B7C0-5B755B2551F4}" sibTransId="{89A4ABA3-911E-4FD3-B83C-E83BAB7D584E}"/>
    <dgm:cxn modelId="{10416D16-794F-4128-8A3B-F9A77AF7513A}" srcId="{BAB21BF9-FB99-4786-B366-0BE4927C075A}" destId="{E59F0788-5269-4070-9F36-3ABD0745B978}" srcOrd="1" destOrd="0" parTransId="{7C5F9B2D-9195-4B5B-A24B-58BAFDE762AC}" sibTransId="{60D69235-0927-4F1E-A5CA-3F9599AE416F}"/>
    <dgm:cxn modelId="{479B8B17-2080-4102-8FAE-F62E90B026C3}" type="presOf" srcId="{BAB21BF9-FB99-4786-B366-0BE4927C075A}" destId="{06CFD2E6-DC47-4358-A2CE-2710DDC194B8}" srcOrd="0" destOrd="0" presId="urn:microsoft.com/office/officeart/2005/8/layout/hierarchy3"/>
    <dgm:cxn modelId="{A11DD818-C186-41A4-8C7E-2733F88B704B}" type="presOf" srcId="{47E01DFC-533C-4935-9B4F-CA4FBFF39C66}" destId="{542F904F-C67A-4AD5-A62A-924CB2241808}" srcOrd="1" destOrd="0" presId="urn:microsoft.com/office/officeart/2005/8/layout/hierarchy3"/>
    <dgm:cxn modelId="{E762153A-85A5-4D8C-9380-5E02E1F91FF0}" srcId="{BAB21BF9-FB99-4786-B366-0BE4927C075A}" destId="{91892F72-1253-4E41-93E6-0A1A184D52AD}" srcOrd="3" destOrd="0" parTransId="{C6CD3A8F-8945-4087-95D3-5253F664FA17}" sibTransId="{4EAC4386-B6C5-4FEE-BB18-5427B05A5300}"/>
    <dgm:cxn modelId="{CA1F1E66-758D-4B64-A787-20DF2533965C}" type="presOf" srcId="{91892F72-1253-4E41-93E6-0A1A184D52AD}" destId="{1BBC182A-4B8C-4396-BF45-C44741C4D0AD}" srcOrd="0" destOrd="0" presId="urn:microsoft.com/office/officeart/2005/8/layout/hierarchy3"/>
    <dgm:cxn modelId="{4C013A6F-A9E6-4FE1-909D-7930160A1705}" type="presOf" srcId="{E59F0788-5269-4070-9F36-3ABD0745B978}" destId="{F9ACB19E-8668-4C88-873C-5A800281B575}" srcOrd="0" destOrd="0" presId="urn:microsoft.com/office/officeart/2005/8/layout/hierarchy3"/>
    <dgm:cxn modelId="{F2DF1E5A-DF52-49C5-B95A-8690B8B66C18}" type="presOf" srcId="{EC92CB87-AE14-4AD2-9D7E-A9E54D911FE2}" destId="{344ABFF3-4515-4BF4-B1D1-1CA3EBBF79D2}" srcOrd="1" destOrd="0" presId="urn:microsoft.com/office/officeart/2005/8/layout/hierarchy3"/>
    <dgm:cxn modelId="{117B577D-40B4-4CB7-8B14-567BA2C427D1}" srcId="{BAB21BF9-FB99-4786-B366-0BE4927C075A}" destId="{EC92CB87-AE14-4AD2-9D7E-A9E54D911FE2}" srcOrd="4" destOrd="0" parTransId="{F4D624FD-4DB7-403C-B6EB-C41445CF3507}" sibTransId="{90494B19-4CB2-4AA7-8BD2-BDF1ACD0924D}"/>
    <dgm:cxn modelId="{A9CC1986-8C53-4EE1-8E0C-D94EF58D24EB}" srcId="{BAB21BF9-FB99-4786-B366-0BE4927C075A}" destId="{47E01DFC-533C-4935-9B4F-CA4FBFF39C66}" srcOrd="2" destOrd="0" parTransId="{02B2164D-575D-427B-93BE-33AF59805DE8}" sibTransId="{1F65BAFC-328A-476C-B4F2-F1D964967413}"/>
    <dgm:cxn modelId="{511D6098-B24E-47EB-ABCE-9EA79F8FD9FF}" type="presOf" srcId="{8D8ED8BB-745A-4F0C-8997-FF812E3F0F03}" destId="{0AE28FC5-9F7E-4FEC-9777-5704320EC175}" srcOrd="0" destOrd="0" presId="urn:microsoft.com/office/officeart/2005/8/layout/hierarchy3"/>
    <dgm:cxn modelId="{00ED98AA-A231-491B-8950-CA5647281CCA}" type="presOf" srcId="{EC92CB87-AE14-4AD2-9D7E-A9E54D911FE2}" destId="{A6D48368-7C7E-4C00-9C5E-2F92E7E29DC5}" srcOrd="0" destOrd="0" presId="urn:microsoft.com/office/officeart/2005/8/layout/hierarchy3"/>
    <dgm:cxn modelId="{DD04D1E0-16A5-49C9-80A7-33863FD38815}" type="presOf" srcId="{91892F72-1253-4E41-93E6-0A1A184D52AD}" destId="{9B40576A-8A69-4394-AC1B-9A6FD5FDDEF2}" srcOrd="1" destOrd="0" presId="urn:microsoft.com/office/officeart/2005/8/layout/hierarchy3"/>
    <dgm:cxn modelId="{741696E9-88D4-4805-A3A6-C8C0B7A39839}" type="presOf" srcId="{E59F0788-5269-4070-9F36-3ABD0745B978}" destId="{78FA7B32-EFD6-4811-90BB-3AB741545FDD}" srcOrd="1" destOrd="0" presId="urn:microsoft.com/office/officeart/2005/8/layout/hierarchy3"/>
    <dgm:cxn modelId="{8CA9FEF3-ED4C-469D-8AC9-8597CD742B86}" type="presOf" srcId="{47E01DFC-533C-4935-9B4F-CA4FBFF39C66}" destId="{72B72677-7E86-4C1B-87D7-6E99F4BF9749}" srcOrd="0" destOrd="0" presId="urn:microsoft.com/office/officeart/2005/8/layout/hierarchy3"/>
    <dgm:cxn modelId="{6628271C-D895-4B1C-BD4E-3E49C6C3AF81}" type="presParOf" srcId="{06CFD2E6-DC47-4358-A2CE-2710DDC194B8}" destId="{D0FE3DB8-853F-46CC-A937-6C0F9FE6945E}" srcOrd="0" destOrd="0" presId="urn:microsoft.com/office/officeart/2005/8/layout/hierarchy3"/>
    <dgm:cxn modelId="{0FB57CF2-FF6F-403B-A619-20FA362D5AD2}" type="presParOf" srcId="{D0FE3DB8-853F-46CC-A937-6C0F9FE6945E}" destId="{AF432E01-4D85-4A33-B731-45F897C798EF}" srcOrd="0" destOrd="0" presId="urn:microsoft.com/office/officeart/2005/8/layout/hierarchy3"/>
    <dgm:cxn modelId="{01544576-B826-4003-85DB-A4484360AFBD}" type="presParOf" srcId="{AF432E01-4D85-4A33-B731-45F897C798EF}" destId="{0AE28FC5-9F7E-4FEC-9777-5704320EC175}" srcOrd="0" destOrd="0" presId="urn:microsoft.com/office/officeart/2005/8/layout/hierarchy3"/>
    <dgm:cxn modelId="{2F0B7C8D-8534-4A8E-A368-4F07CBBDD527}" type="presParOf" srcId="{AF432E01-4D85-4A33-B731-45F897C798EF}" destId="{E80D2AC2-372D-4D85-A695-E9D8E913D400}" srcOrd="1" destOrd="0" presId="urn:microsoft.com/office/officeart/2005/8/layout/hierarchy3"/>
    <dgm:cxn modelId="{A4DEBDAA-DCD6-4254-91CE-2574CC20DD1D}" type="presParOf" srcId="{D0FE3DB8-853F-46CC-A937-6C0F9FE6945E}" destId="{ADF91C72-C217-46F6-A72B-E23ACC1DDC70}" srcOrd="1" destOrd="0" presId="urn:microsoft.com/office/officeart/2005/8/layout/hierarchy3"/>
    <dgm:cxn modelId="{31BB7AE3-CFA2-41A1-8D9E-19B9E9F37905}" type="presParOf" srcId="{06CFD2E6-DC47-4358-A2CE-2710DDC194B8}" destId="{AFE0FA35-CA49-4060-9A6F-D4A76D699459}" srcOrd="1" destOrd="0" presId="urn:microsoft.com/office/officeart/2005/8/layout/hierarchy3"/>
    <dgm:cxn modelId="{7735FD86-5AC2-47FB-AB55-D538D46CD2AE}" type="presParOf" srcId="{AFE0FA35-CA49-4060-9A6F-D4A76D699459}" destId="{25C0E642-2D75-4650-8A1D-D070DC440091}" srcOrd="0" destOrd="0" presId="urn:microsoft.com/office/officeart/2005/8/layout/hierarchy3"/>
    <dgm:cxn modelId="{862F516F-0BEE-4825-BF4B-ACF8AF48D8B3}" type="presParOf" srcId="{25C0E642-2D75-4650-8A1D-D070DC440091}" destId="{F9ACB19E-8668-4C88-873C-5A800281B575}" srcOrd="0" destOrd="0" presId="urn:microsoft.com/office/officeart/2005/8/layout/hierarchy3"/>
    <dgm:cxn modelId="{D114B9E2-17F5-442E-91BB-594CD65AC558}" type="presParOf" srcId="{25C0E642-2D75-4650-8A1D-D070DC440091}" destId="{78FA7B32-EFD6-4811-90BB-3AB741545FDD}" srcOrd="1" destOrd="0" presId="urn:microsoft.com/office/officeart/2005/8/layout/hierarchy3"/>
    <dgm:cxn modelId="{CA47E7C1-5999-488D-8A9C-AA55204EBF67}" type="presParOf" srcId="{AFE0FA35-CA49-4060-9A6F-D4A76D699459}" destId="{DFFEA73A-3D7E-4B91-AFE2-0044F90DB50C}" srcOrd="1" destOrd="0" presId="urn:microsoft.com/office/officeart/2005/8/layout/hierarchy3"/>
    <dgm:cxn modelId="{1269F943-8295-4E65-9A49-164D650A6B68}" type="presParOf" srcId="{06CFD2E6-DC47-4358-A2CE-2710DDC194B8}" destId="{665077C8-7527-4A59-900B-0F73E73005B5}" srcOrd="2" destOrd="0" presId="urn:microsoft.com/office/officeart/2005/8/layout/hierarchy3"/>
    <dgm:cxn modelId="{508AAE6E-62A4-44C6-B57F-54C8AB221220}" type="presParOf" srcId="{665077C8-7527-4A59-900B-0F73E73005B5}" destId="{E18CFFCF-0780-4DAB-ABD3-0CEF8646E195}" srcOrd="0" destOrd="0" presId="urn:microsoft.com/office/officeart/2005/8/layout/hierarchy3"/>
    <dgm:cxn modelId="{0EB75275-3FB7-489E-AE0A-595532FCD7CB}" type="presParOf" srcId="{E18CFFCF-0780-4DAB-ABD3-0CEF8646E195}" destId="{72B72677-7E86-4C1B-87D7-6E99F4BF9749}" srcOrd="0" destOrd="0" presId="urn:microsoft.com/office/officeart/2005/8/layout/hierarchy3"/>
    <dgm:cxn modelId="{CB101D66-DE02-42BB-9AF9-1A2495C9A1E0}" type="presParOf" srcId="{E18CFFCF-0780-4DAB-ABD3-0CEF8646E195}" destId="{542F904F-C67A-4AD5-A62A-924CB2241808}" srcOrd="1" destOrd="0" presId="urn:microsoft.com/office/officeart/2005/8/layout/hierarchy3"/>
    <dgm:cxn modelId="{5599963E-BDCE-4950-886D-F269FFE7CEF3}" type="presParOf" srcId="{665077C8-7527-4A59-900B-0F73E73005B5}" destId="{88AE11CD-020B-43E1-821F-00FE004594EB}" srcOrd="1" destOrd="0" presId="urn:microsoft.com/office/officeart/2005/8/layout/hierarchy3"/>
    <dgm:cxn modelId="{4CC9F208-F4CB-48EB-B1D4-B9A6BA5E40BB}" type="presParOf" srcId="{06CFD2E6-DC47-4358-A2CE-2710DDC194B8}" destId="{1CF5A962-E7CA-4395-8F86-D44C4607F0A4}" srcOrd="3" destOrd="0" presId="urn:microsoft.com/office/officeart/2005/8/layout/hierarchy3"/>
    <dgm:cxn modelId="{DC259FE6-38C3-44B0-B6A2-301C70766E85}" type="presParOf" srcId="{1CF5A962-E7CA-4395-8F86-D44C4607F0A4}" destId="{D5992D99-5E7F-441C-8BAE-A791EB806C8B}" srcOrd="0" destOrd="0" presId="urn:microsoft.com/office/officeart/2005/8/layout/hierarchy3"/>
    <dgm:cxn modelId="{B5DA911E-6A10-44C2-9E3C-9C345B851E7C}" type="presParOf" srcId="{D5992D99-5E7F-441C-8BAE-A791EB806C8B}" destId="{1BBC182A-4B8C-4396-BF45-C44741C4D0AD}" srcOrd="0" destOrd="0" presId="urn:microsoft.com/office/officeart/2005/8/layout/hierarchy3"/>
    <dgm:cxn modelId="{FD893B33-9EA5-428E-AD40-9130BC1A9DBD}" type="presParOf" srcId="{D5992D99-5E7F-441C-8BAE-A791EB806C8B}" destId="{9B40576A-8A69-4394-AC1B-9A6FD5FDDEF2}" srcOrd="1" destOrd="0" presId="urn:microsoft.com/office/officeart/2005/8/layout/hierarchy3"/>
    <dgm:cxn modelId="{9317974B-C6AB-480D-978E-77C37B4518F8}" type="presParOf" srcId="{1CF5A962-E7CA-4395-8F86-D44C4607F0A4}" destId="{26E5EF56-F78A-4D3E-9083-78B783D29A30}" srcOrd="1" destOrd="0" presId="urn:microsoft.com/office/officeart/2005/8/layout/hierarchy3"/>
    <dgm:cxn modelId="{E1FB468D-9009-4990-8547-023DFFEB16AA}" type="presParOf" srcId="{06CFD2E6-DC47-4358-A2CE-2710DDC194B8}" destId="{34EEB1A9-B587-43ED-B5B4-2C8267384E3D}" srcOrd="4" destOrd="0" presId="urn:microsoft.com/office/officeart/2005/8/layout/hierarchy3"/>
    <dgm:cxn modelId="{74E03A0E-69B0-4B0B-8037-82C80A03C2BC}" type="presParOf" srcId="{34EEB1A9-B587-43ED-B5B4-2C8267384E3D}" destId="{CEF723A6-B1C2-416C-8772-4F3EF5EBD195}" srcOrd="0" destOrd="0" presId="urn:microsoft.com/office/officeart/2005/8/layout/hierarchy3"/>
    <dgm:cxn modelId="{80EC3EB1-F228-4B1C-BD42-E9B57612299B}" type="presParOf" srcId="{CEF723A6-B1C2-416C-8772-4F3EF5EBD195}" destId="{A6D48368-7C7E-4C00-9C5E-2F92E7E29DC5}" srcOrd="0" destOrd="0" presId="urn:microsoft.com/office/officeart/2005/8/layout/hierarchy3"/>
    <dgm:cxn modelId="{F0AA66AC-FF67-4CC7-868F-D2E85189D0B6}" type="presParOf" srcId="{CEF723A6-B1C2-416C-8772-4F3EF5EBD195}" destId="{344ABFF3-4515-4BF4-B1D1-1CA3EBBF79D2}" srcOrd="1" destOrd="0" presId="urn:microsoft.com/office/officeart/2005/8/layout/hierarchy3"/>
    <dgm:cxn modelId="{85350DF9-E08C-42AB-80AF-E33EE5CCCFA5}" type="presParOf" srcId="{34EEB1A9-B587-43ED-B5B4-2C8267384E3D}" destId="{33491F4C-F221-411C-8DE0-CC1BEC87626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21BF9-FB99-4786-B366-0BE4927C075A}" type="doc">
      <dgm:prSet loTypeId="urn:microsoft.com/office/officeart/2005/8/layout/hierarchy3" loCatId="hierarchy" qsTypeId="urn:microsoft.com/office/officeart/2005/8/quickstyle/simple1" qsCatId="simple" csTypeId="urn:microsoft.com/office/officeart/2005/8/colors/accent1_1" csCatId="accent1" phldr="1"/>
      <dgm:spPr/>
      <dgm:t>
        <a:bodyPr/>
        <a:lstStyle/>
        <a:p>
          <a:endParaRPr lang="en-GB"/>
        </a:p>
      </dgm:t>
    </dgm:pt>
    <dgm:pt modelId="{91892F72-1253-4E41-93E6-0A1A184D52AD}">
      <dgm:prSet/>
      <dgm:spPr/>
      <dgm:t>
        <a:bodyPr/>
        <a:lstStyle/>
        <a:p>
          <a:r>
            <a:rPr lang="en-US" dirty="0"/>
            <a:t>Everyone 18 years or younger</a:t>
          </a:r>
          <a:endParaRPr lang="en-GB" dirty="0"/>
        </a:p>
      </dgm:t>
    </dgm:pt>
    <dgm:pt modelId="{C6CD3A8F-8945-4087-95D3-5253F664FA17}" type="parTrans" cxnId="{E762153A-85A5-4D8C-9380-5E02E1F91FF0}">
      <dgm:prSet/>
      <dgm:spPr/>
      <dgm:t>
        <a:bodyPr/>
        <a:lstStyle/>
        <a:p>
          <a:endParaRPr lang="en-GB"/>
        </a:p>
      </dgm:t>
    </dgm:pt>
    <dgm:pt modelId="{4EAC4386-B6C5-4FEE-BB18-5427B05A5300}" type="sibTrans" cxnId="{E762153A-85A5-4D8C-9380-5E02E1F91FF0}">
      <dgm:prSet/>
      <dgm:spPr/>
      <dgm:t>
        <a:bodyPr/>
        <a:lstStyle/>
        <a:p>
          <a:endParaRPr lang="en-GB"/>
        </a:p>
      </dgm:t>
    </dgm:pt>
    <dgm:pt modelId="{EC92CB87-AE14-4AD2-9D7E-A9E54D911FE2}">
      <dgm:prSet/>
      <dgm:spPr/>
      <dgm:t>
        <a:bodyPr/>
        <a:lstStyle/>
        <a:p>
          <a:r>
            <a:rPr lang="en-US" dirty="0"/>
            <a:t>Children and young people under 18 who provide regular or ongoing care and emotional support to a family member who is physically or mentally ill, disabled or misuses substances</a:t>
          </a:r>
          <a:endParaRPr lang="en-GB" dirty="0"/>
        </a:p>
      </dgm:t>
    </dgm:pt>
    <dgm:pt modelId="{F4D624FD-4DB7-403C-B6EB-C41445CF3507}" type="parTrans" cxnId="{117B577D-40B4-4CB7-8B14-567BA2C427D1}">
      <dgm:prSet/>
      <dgm:spPr/>
      <dgm:t>
        <a:bodyPr/>
        <a:lstStyle/>
        <a:p>
          <a:endParaRPr lang="en-GB"/>
        </a:p>
      </dgm:t>
    </dgm:pt>
    <dgm:pt modelId="{90494B19-4CB2-4AA7-8BD2-BDF1ACD0924D}" type="sibTrans" cxnId="{117B577D-40B4-4CB7-8B14-567BA2C427D1}">
      <dgm:prSet/>
      <dgm:spPr/>
      <dgm:t>
        <a:bodyPr/>
        <a:lstStyle/>
        <a:p>
          <a:endParaRPr lang="en-GB"/>
        </a:p>
      </dgm:t>
    </dgm:pt>
    <dgm:pt modelId="{47E01DFC-533C-4935-9B4F-CA4FBFF39C66}">
      <dgm:prSet/>
      <dgm:spPr/>
      <dgm:t>
        <a:bodyPr/>
        <a:lstStyle/>
        <a:p>
          <a:r>
            <a:rPr lang="en-GB" u="none" dirty="0">
              <a:effectLst/>
              <a:ea typeface="Calibri" panose="020F0502020204030204" pitchFamily="34" charset="0"/>
              <a:cs typeface="Times New Roman" panose="02020603050405020304" pitchFamily="18" charset="0"/>
            </a:rPr>
            <a:t>When </a:t>
          </a:r>
          <a:r>
            <a:rPr lang="en-GB" dirty="0">
              <a:effectLst/>
              <a:ea typeface="Calibri" panose="020F0502020204030204" pitchFamily="34" charset="0"/>
              <a:cs typeface="Times New Roman" panose="02020603050405020304" pitchFamily="18" charset="0"/>
            </a:rPr>
            <a:t>a person loses control over aspects of their thoughts and/ or their feelings. It can be mild, such as mild anxiety or depression, or severe, such as schizophrenia.</a:t>
          </a:r>
          <a:endParaRPr lang="en-GB" dirty="0"/>
        </a:p>
      </dgm:t>
    </dgm:pt>
    <dgm:pt modelId="{1F65BAFC-328A-476C-B4F2-F1D964967413}" type="sibTrans" cxnId="{A9CC1986-8C53-4EE1-8E0C-D94EF58D24EB}">
      <dgm:prSet/>
      <dgm:spPr/>
      <dgm:t>
        <a:bodyPr/>
        <a:lstStyle/>
        <a:p>
          <a:endParaRPr lang="en-GB"/>
        </a:p>
      </dgm:t>
    </dgm:pt>
    <dgm:pt modelId="{02B2164D-575D-427B-93BE-33AF59805DE8}" type="parTrans" cxnId="{A9CC1986-8C53-4EE1-8E0C-D94EF58D24EB}">
      <dgm:prSet/>
      <dgm:spPr/>
      <dgm:t>
        <a:bodyPr/>
        <a:lstStyle/>
        <a:p>
          <a:endParaRPr lang="en-GB"/>
        </a:p>
      </dgm:t>
    </dgm:pt>
    <dgm:pt modelId="{8D8ED8BB-745A-4F0C-8997-FF812E3F0F03}">
      <dgm:prSet/>
      <dgm:spPr/>
      <dgm:t>
        <a:bodyPr/>
        <a:lstStyle/>
        <a:p>
          <a:r>
            <a:rPr lang="en-US" dirty="0"/>
            <a:t>Those parents with a primary diagnosis or need, identified as a mental health problem, mental illness or mental disorder</a:t>
          </a:r>
          <a:endParaRPr lang="en-GB" b="0" u="none" dirty="0"/>
        </a:p>
      </dgm:t>
    </dgm:pt>
    <dgm:pt modelId="{89A4ABA3-911E-4FD3-B83C-E83BAB7D584E}" type="sibTrans" cxnId="{BADA8005-517C-4F92-819C-AE3753EFC52D}">
      <dgm:prSet/>
      <dgm:spPr/>
      <dgm:t>
        <a:bodyPr/>
        <a:lstStyle/>
        <a:p>
          <a:endParaRPr lang="en-GB"/>
        </a:p>
      </dgm:t>
    </dgm:pt>
    <dgm:pt modelId="{2F3258EA-2EC2-4C43-B7C0-5B755B2551F4}" type="parTrans" cxnId="{BADA8005-517C-4F92-819C-AE3753EFC52D}">
      <dgm:prSet/>
      <dgm:spPr/>
      <dgm:t>
        <a:bodyPr/>
        <a:lstStyle/>
        <a:p>
          <a:endParaRPr lang="en-GB"/>
        </a:p>
      </dgm:t>
    </dgm:pt>
    <dgm:pt modelId="{8D224ADA-5CB3-4F7A-B513-944D7F8A6F46}">
      <dgm:prSet/>
      <dgm:spPr/>
      <dgm:t>
        <a:bodyPr/>
        <a:lstStyle/>
        <a:p>
          <a:r>
            <a:rPr lang="en-US" dirty="0"/>
            <a:t>Step-parents, partners and others can have important caring roles in children’s lives, and their mental health needs must be taken into account just as much as those of an actual parent. </a:t>
          </a:r>
          <a:endParaRPr lang="en-GB" b="0" u="none" dirty="0"/>
        </a:p>
      </dgm:t>
    </dgm:pt>
    <dgm:pt modelId="{EA784034-CD53-4098-ACC2-540EF507D24C}" type="parTrans" cxnId="{37FA1056-E86C-4593-B948-AB8D819A491F}">
      <dgm:prSet/>
      <dgm:spPr/>
      <dgm:t>
        <a:bodyPr/>
        <a:lstStyle/>
        <a:p>
          <a:endParaRPr lang="en-GB"/>
        </a:p>
      </dgm:t>
    </dgm:pt>
    <dgm:pt modelId="{FFC380C4-2158-415B-9A08-4E793FD08B1F}" type="sibTrans" cxnId="{37FA1056-E86C-4593-B948-AB8D819A491F}">
      <dgm:prSet/>
      <dgm:spPr/>
      <dgm:t>
        <a:bodyPr/>
        <a:lstStyle/>
        <a:p>
          <a:endParaRPr lang="en-GB"/>
        </a:p>
      </dgm:t>
    </dgm:pt>
    <dgm:pt modelId="{06CFD2E6-DC47-4358-A2CE-2710DDC194B8}" type="pres">
      <dgm:prSet presAssocID="{BAB21BF9-FB99-4786-B366-0BE4927C075A}" presName="diagram" presStyleCnt="0">
        <dgm:presLayoutVars>
          <dgm:chPref val="1"/>
          <dgm:dir/>
          <dgm:animOne val="branch"/>
          <dgm:animLvl val="lvl"/>
          <dgm:resizeHandles/>
        </dgm:presLayoutVars>
      </dgm:prSet>
      <dgm:spPr/>
    </dgm:pt>
    <dgm:pt modelId="{B43B2DF0-01F4-40F7-8466-4629AEEADE47}" type="pres">
      <dgm:prSet presAssocID="{8D224ADA-5CB3-4F7A-B513-944D7F8A6F46}" presName="root" presStyleCnt="0"/>
      <dgm:spPr/>
    </dgm:pt>
    <dgm:pt modelId="{5E2AA2E3-5177-4F1F-BA18-ADC44A0B6416}" type="pres">
      <dgm:prSet presAssocID="{8D224ADA-5CB3-4F7A-B513-944D7F8A6F46}" presName="rootComposite" presStyleCnt="0"/>
      <dgm:spPr/>
    </dgm:pt>
    <dgm:pt modelId="{0009E3F4-45E4-4995-9D87-258F1E883AB9}" type="pres">
      <dgm:prSet presAssocID="{8D224ADA-5CB3-4F7A-B513-944D7F8A6F46}" presName="rootText" presStyleLbl="node1" presStyleIdx="0" presStyleCnt="5" custScaleX="321134" custScaleY="447196" custLinFactNeighborX="-15221" custLinFactNeighborY="95132"/>
      <dgm:spPr/>
    </dgm:pt>
    <dgm:pt modelId="{8002561E-93FD-4080-939B-B3821B307BCC}" type="pres">
      <dgm:prSet presAssocID="{8D224ADA-5CB3-4F7A-B513-944D7F8A6F46}" presName="rootConnector" presStyleLbl="node1" presStyleIdx="0" presStyleCnt="5"/>
      <dgm:spPr/>
    </dgm:pt>
    <dgm:pt modelId="{A1EFEC9B-3FE8-4F04-BE4D-32251A62F8F4}" type="pres">
      <dgm:prSet presAssocID="{8D224ADA-5CB3-4F7A-B513-944D7F8A6F46}" presName="childShape" presStyleCnt="0"/>
      <dgm:spPr/>
    </dgm:pt>
    <dgm:pt modelId="{D0FE3DB8-853F-46CC-A937-6C0F9FE6945E}" type="pres">
      <dgm:prSet presAssocID="{8D8ED8BB-745A-4F0C-8997-FF812E3F0F03}" presName="root" presStyleCnt="0"/>
      <dgm:spPr/>
    </dgm:pt>
    <dgm:pt modelId="{AF432E01-4D85-4A33-B731-45F897C798EF}" type="pres">
      <dgm:prSet presAssocID="{8D8ED8BB-745A-4F0C-8997-FF812E3F0F03}" presName="rootComposite" presStyleCnt="0"/>
      <dgm:spPr/>
    </dgm:pt>
    <dgm:pt modelId="{0AE28FC5-9F7E-4FEC-9777-5704320EC175}" type="pres">
      <dgm:prSet presAssocID="{8D8ED8BB-745A-4F0C-8997-FF812E3F0F03}" presName="rootText" presStyleLbl="node1" presStyleIdx="1" presStyleCnt="5" custScaleX="321134" custScaleY="447196" custLinFactNeighborX="-15221" custLinFactNeighborY="95132"/>
      <dgm:spPr/>
    </dgm:pt>
    <dgm:pt modelId="{E80D2AC2-372D-4D85-A695-E9D8E913D400}" type="pres">
      <dgm:prSet presAssocID="{8D8ED8BB-745A-4F0C-8997-FF812E3F0F03}" presName="rootConnector" presStyleLbl="node1" presStyleIdx="1" presStyleCnt="5"/>
      <dgm:spPr/>
    </dgm:pt>
    <dgm:pt modelId="{ADF91C72-C217-46F6-A72B-E23ACC1DDC70}" type="pres">
      <dgm:prSet presAssocID="{8D8ED8BB-745A-4F0C-8997-FF812E3F0F03}" presName="childShape" presStyleCnt="0"/>
      <dgm:spPr/>
    </dgm:pt>
    <dgm:pt modelId="{665077C8-7527-4A59-900B-0F73E73005B5}" type="pres">
      <dgm:prSet presAssocID="{47E01DFC-533C-4935-9B4F-CA4FBFF39C66}" presName="root" presStyleCnt="0"/>
      <dgm:spPr/>
    </dgm:pt>
    <dgm:pt modelId="{E18CFFCF-0780-4DAB-ABD3-0CEF8646E195}" type="pres">
      <dgm:prSet presAssocID="{47E01DFC-533C-4935-9B4F-CA4FBFF39C66}" presName="rootComposite" presStyleCnt="0"/>
      <dgm:spPr/>
    </dgm:pt>
    <dgm:pt modelId="{72B72677-7E86-4C1B-87D7-6E99F4BF9749}" type="pres">
      <dgm:prSet presAssocID="{47E01DFC-533C-4935-9B4F-CA4FBFF39C66}" presName="rootText" presStyleLbl="node1" presStyleIdx="2" presStyleCnt="5" custScaleX="321134" custScaleY="447196" custLinFactNeighborX="-15221" custLinFactNeighborY="95132"/>
      <dgm:spPr/>
    </dgm:pt>
    <dgm:pt modelId="{542F904F-C67A-4AD5-A62A-924CB2241808}" type="pres">
      <dgm:prSet presAssocID="{47E01DFC-533C-4935-9B4F-CA4FBFF39C66}" presName="rootConnector" presStyleLbl="node1" presStyleIdx="2" presStyleCnt="5"/>
      <dgm:spPr/>
    </dgm:pt>
    <dgm:pt modelId="{88AE11CD-020B-43E1-821F-00FE004594EB}" type="pres">
      <dgm:prSet presAssocID="{47E01DFC-533C-4935-9B4F-CA4FBFF39C66}" presName="childShape" presStyleCnt="0"/>
      <dgm:spPr/>
    </dgm:pt>
    <dgm:pt modelId="{1CF5A962-E7CA-4395-8F86-D44C4607F0A4}" type="pres">
      <dgm:prSet presAssocID="{91892F72-1253-4E41-93E6-0A1A184D52AD}" presName="root" presStyleCnt="0"/>
      <dgm:spPr/>
    </dgm:pt>
    <dgm:pt modelId="{D5992D99-5E7F-441C-8BAE-A791EB806C8B}" type="pres">
      <dgm:prSet presAssocID="{91892F72-1253-4E41-93E6-0A1A184D52AD}" presName="rootComposite" presStyleCnt="0"/>
      <dgm:spPr/>
    </dgm:pt>
    <dgm:pt modelId="{1BBC182A-4B8C-4396-BF45-C44741C4D0AD}" type="pres">
      <dgm:prSet presAssocID="{91892F72-1253-4E41-93E6-0A1A184D52AD}" presName="rootText" presStyleLbl="node1" presStyleIdx="3" presStyleCnt="5" custScaleX="321134" custScaleY="447196" custLinFactNeighborX="-15221" custLinFactNeighborY="95132"/>
      <dgm:spPr/>
    </dgm:pt>
    <dgm:pt modelId="{9B40576A-8A69-4394-AC1B-9A6FD5FDDEF2}" type="pres">
      <dgm:prSet presAssocID="{91892F72-1253-4E41-93E6-0A1A184D52AD}" presName="rootConnector" presStyleLbl="node1" presStyleIdx="3" presStyleCnt="5"/>
      <dgm:spPr/>
    </dgm:pt>
    <dgm:pt modelId="{26E5EF56-F78A-4D3E-9083-78B783D29A30}" type="pres">
      <dgm:prSet presAssocID="{91892F72-1253-4E41-93E6-0A1A184D52AD}" presName="childShape" presStyleCnt="0"/>
      <dgm:spPr/>
    </dgm:pt>
    <dgm:pt modelId="{34EEB1A9-B587-43ED-B5B4-2C8267384E3D}" type="pres">
      <dgm:prSet presAssocID="{EC92CB87-AE14-4AD2-9D7E-A9E54D911FE2}" presName="root" presStyleCnt="0"/>
      <dgm:spPr/>
    </dgm:pt>
    <dgm:pt modelId="{CEF723A6-B1C2-416C-8772-4F3EF5EBD195}" type="pres">
      <dgm:prSet presAssocID="{EC92CB87-AE14-4AD2-9D7E-A9E54D911FE2}" presName="rootComposite" presStyleCnt="0"/>
      <dgm:spPr/>
    </dgm:pt>
    <dgm:pt modelId="{A6D48368-7C7E-4C00-9C5E-2F92E7E29DC5}" type="pres">
      <dgm:prSet presAssocID="{EC92CB87-AE14-4AD2-9D7E-A9E54D911FE2}" presName="rootText" presStyleLbl="node1" presStyleIdx="4" presStyleCnt="5" custScaleX="321134" custScaleY="447196" custLinFactNeighborX="-15221" custLinFactNeighborY="95132"/>
      <dgm:spPr/>
    </dgm:pt>
    <dgm:pt modelId="{344ABFF3-4515-4BF4-B1D1-1CA3EBBF79D2}" type="pres">
      <dgm:prSet presAssocID="{EC92CB87-AE14-4AD2-9D7E-A9E54D911FE2}" presName="rootConnector" presStyleLbl="node1" presStyleIdx="4" presStyleCnt="5"/>
      <dgm:spPr/>
    </dgm:pt>
    <dgm:pt modelId="{33491F4C-F221-411C-8DE0-CC1BEC87626E}" type="pres">
      <dgm:prSet presAssocID="{EC92CB87-AE14-4AD2-9D7E-A9E54D911FE2}" presName="childShape" presStyleCnt="0"/>
      <dgm:spPr/>
    </dgm:pt>
  </dgm:ptLst>
  <dgm:cxnLst>
    <dgm:cxn modelId="{5D328300-B658-41D9-85BA-D014AE681635}" type="presOf" srcId="{8D8ED8BB-745A-4F0C-8997-FF812E3F0F03}" destId="{E80D2AC2-372D-4D85-A695-E9D8E913D400}" srcOrd="1" destOrd="0" presId="urn:microsoft.com/office/officeart/2005/8/layout/hierarchy3"/>
    <dgm:cxn modelId="{BADA8005-517C-4F92-819C-AE3753EFC52D}" srcId="{BAB21BF9-FB99-4786-B366-0BE4927C075A}" destId="{8D8ED8BB-745A-4F0C-8997-FF812E3F0F03}" srcOrd="1" destOrd="0" parTransId="{2F3258EA-2EC2-4C43-B7C0-5B755B2551F4}" sibTransId="{89A4ABA3-911E-4FD3-B83C-E83BAB7D584E}"/>
    <dgm:cxn modelId="{479B8B17-2080-4102-8FAE-F62E90B026C3}" type="presOf" srcId="{BAB21BF9-FB99-4786-B366-0BE4927C075A}" destId="{06CFD2E6-DC47-4358-A2CE-2710DDC194B8}" srcOrd="0" destOrd="0" presId="urn:microsoft.com/office/officeart/2005/8/layout/hierarchy3"/>
    <dgm:cxn modelId="{A11DD818-C186-41A4-8C7E-2733F88B704B}" type="presOf" srcId="{47E01DFC-533C-4935-9B4F-CA4FBFF39C66}" destId="{542F904F-C67A-4AD5-A62A-924CB2241808}" srcOrd="1" destOrd="0" presId="urn:microsoft.com/office/officeart/2005/8/layout/hierarchy3"/>
    <dgm:cxn modelId="{BDC6221F-6D53-45B6-81F3-F33C9390FC06}" type="presOf" srcId="{8D224ADA-5CB3-4F7A-B513-944D7F8A6F46}" destId="{0009E3F4-45E4-4995-9D87-258F1E883AB9}" srcOrd="0" destOrd="0" presId="urn:microsoft.com/office/officeart/2005/8/layout/hierarchy3"/>
    <dgm:cxn modelId="{E762153A-85A5-4D8C-9380-5E02E1F91FF0}" srcId="{BAB21BF9-FB99-4786-B366-0BE4927C075A}" destId="{91892F72-1253-4E41-93E6-0A1A184D52AD}" srcOrd="3" destOrd="0" parTransId="{C6CD3A8F-8945-4087-95D3-5253F664FA17}" sibTransId="{4EAC4386-B6C5-4FEE-BB18-5427B05A5300}"/>
    <dgm:cxn modelId="{CA1F1E66-758D-4B64-A787-20DF2533965C}" type="presOf" srcId="{91892F72-1253-4E41-93E6-0A1A184D52AD}" destId="{1BBC182A-4B8C-4396-BF45-C44741C4D0AD}" srcOrd="0" destOrd="0" presId="urn:microsoft.com/office/officeart/2005/8/layout/hierarchy3"/>
    <dgm:cxn modelId="{37FA1056-E86C-4593-B948-AB8D819A491F}" srcId="{BAB21BF9-FB99-4786-B366-0BE4927C075A}" destId="{8D224ADA-5CB3-4F7A-B513-944D7F8A6F46}" srcOrd="0" destOrd="0" parTransId="{EA784034-CD53-4098-ACC2-540EF507D24C}" sibTransId="{FFC380C4-2158-415B-9A08-4E793FD08B1F}"/>
    <dgm:cxn modelId="{F2DF1E5A-DF52-49C5-B95A-8690B8B66C18}" type="presOf" srcId="{EC92CB87-AE14-4AD2-9D7E-A9E54D911FE2}" destId="{344ABFF3-4515-4BF4-B1D1-1CA3EBBF79D2}" srcOrd="1" destOrd="0" presId="urn:microsoft.com/office/officeart/2005/8/layout/hierarchy3"/>
    <dgm:cxn modelId="{117B577D-40B4-4CB7-8B14-567BA2C427D1}" srcId="{BAB21BF9-FB99-4786-B366-0BE4927C075A}" destId="{EC92CB87-AE14-4AD2-9D7E-A9E54D911FE2}" srcOrd="4" destOrd="0" parTransId="{F4D624FD-4DB7-403C-B6EB-C41445CF3507}" sibTransId="{90494B19-4CB2-4AA7-8BD2-BDF1ACD0924D}"/>
    <dgm:cxn modelId="{A9CC1986-8C53-4EE1-8E0C-D94EF58D24EB}" srcId="{BAB21BF9-FB99-4786-B366-0BE4927C075A}" destId="{47E01DFC-533C-4935-9B4F-CA4FBFF39C66}" srcOrd="2" destOrd="0" parTransId="{02B2164D-575D-427B-93BE-33AF59805DE8}" sibTransId="{1F65BAFC-328A-476C-B4F2-F1D964967413}"/>
    <dgm:cxn modelId="{511D6098-B24E-47EB-ABCE-9EA79F8FD9FF}" type="presOf" srcId="{8D8ED8BB-745A-4F0C-8997-FF812E3F0F03}" destId="{0AE28FC5-9F7E-4FEC-9777-5704320EC175}" srcOrd="0" destOrd="0" presId="urn:microsoft.com/office/officeart/2005/8/layout/hierarchy3"/>
    <dgm:cxn modelId="{00ED98AA-A231-491B-8950-CA5647281CCA}" type="presOf" srcId="{EC92CB87-AE14-4AD2-9D7E-A9E54D911FE2}" destId="{A6D48368-7C7E-4C00-9C5E-2F92E7E29DC5}" srcOrd="0" destOrd="0" presId="urn:microsoft.com/office/officeart/2005/8/layout/hierarchy3"/>
    <dgm:cxn modelId="{7A8690D0-3102-4BBD-9083-11BE94B11723}" type="presOf" srcId="{8D224ADA-5CB3-4F7A-B513-944D7F8A6F46}" destId="{8002561E-93FD-4080-939B-B3821B307BCC}" srcOrd="1" destOrd="0" presId="urn:microsoft.com/office/officeart/2005/8/layout/hierarchy3"/>
    <dgm:cxn modelId="{DD04D1E0-16A5-49C9-80A7-33863FD38815}" type="presOf" srcId="{91892F72-1253-4E41-93E6-0A1A184D52AD}" destId="{9B40576A-8A69-4394-AC1B-9A6FD5FDDEF2}" srcOrd="1" destOrd="0" presId="urn:microsoft.com/office/officeart/2005/8/layout/hierarchy3"/>
    <dgm:cxn modelId="{8CA9FEF3-ED4C-469D-8AC9-8597CD742B86}" type="presOf" srcId="{47E01DFC-533C-4935-9B4F-CA4FBFF39C66}" destId="{72B72677-7E86-4C1B-87D7-6E99F4BF9749}" srcOrd="0" destOrd="0" presId="urn:microsoft.com/office/officeart/2005/8/layout/hierarchy3"/>
    <dgm:cxn modelId="{F06D0D81-D67F-43C7-8710-6E1260098B48}" type="presParOf" srcId="{06CFD2E6-DC47-4358-A2CE-2710DDC194B8}" destId="{B43B2DF0-01F4-40F7-8466-4629AEEADE47}" srcOrd="0" destOrd="0" presId="urn:microsoft.com/office/officeart/2005/8/layout/hierarchy3"/>
    <dgm:cxn modelId="{DBBE4E00-0627-4FBC-AC93-E9C74CAFEEEC}" type="presParOf" srcId="{B43B2DF0-01F4-40F7-8466-4629AEEADE47}" destId="{5E2AA2E3-5177-4F1F-BA18-ADC44A0B6416}" srcOrd="0" destOrd="0" presId="urn:microsoft.com/office/officeart/2005/8/layout/hierarchy3"/>
    <dgm:cxn modelId="{870C4860-08E6-4B78-9E25-F93F7EBEEF7E}" type="presParOf" srcId="{5E2AA2E3-5177-4F1F-BA18-ADC44A0B6416}" destId="{0009E3F4-45E4-4995-9D87-258F1E883AB9}" srcOrd="0" destOrd="0" presId="urn:microsoft.com/office/officeart/2005/8/layout/hierarchy3"/>
    <dgm:cxn modelId="{0827D4EC-BF16-4ABD-8EE7-6D45908073FE}" type="presParOf" srcId="{5E2AA2E3-5177-4F1F-BA18-ADC44A0B6416}" destId="{8002561E-93FD-4080-939B-B3821B307BCC}" srcOrd="1" destOrd="0" presId="urn:microsoft.com/office/officeart/2005/8/layout/hierarchy3"/>
    <dgm:cxn modelId="{FE452FCB-0A9C-4937-8F58-8C4CC0E19F43}" type="presParOf" srcId="{B43B2DF0-01F4-40F7-8466-4629AEEADE47}" destId="{A1EFEC9B-3FE8-4F04-BE4D-32251A62F8F4}" srcOrd="1" destOrd="0" presId="urn:microsoft.com/office/officeart/2005/8/layout/hierarchy3"/>
    <dgm:cxn modelId="{6628271C-D895-4B1C-BD4E-3E49C6C3AF81}" type="presParOf" srcId="{06CFD2E6-DC47-4358-A2CE-2710DDC194B8}" destId="{D0FE3DB8-853F-46CC-A937-6C0F9FE6945E}" srcOrd="1" destOrd="0" presId="urn:microsoft.com/office/officeart/2005/8/layout/hierarchy3"/>
    <dgm:cxn modelId="{0FB57CF2-FF6F-403B-A619-20FA362D5AD2}" type="presParOf" srcId="{D0FE3DB8-853F-46CC-A937-6C0F9FE6945E}" destId="{AF432E01-4D85-4A33-B731-45F897C798EF}" srcOrd="0" destOrd="0" presId="urn:microsoft.com/office/officeart/2005/8/layout/hierarchy3"/>
    <dgm:cxn modelId="{01544576-B826-4003-85DB-A4484360AFBD}" type="presParOf" srcId="{AF432E01-4D85-4A33-B731-45F897C798EF}" destId="{0AE28FC5-9F7E-4FEC-9777-5704320EC175}" srcOrd="0" destOrd="0" presId="urn:microsoft.com/office/officeart/2005/8/layout/hierarchy3"/>
    <dgm:cxn modelId="{2F0B7C8D-8534-4A8E-A368-4F07CBBDD527}" type="presParOf" srcId="{AF432E01-4D85-4A33-B731-45F897C798EF}" destId="{E80D2AC2-372D-4D85-A695-E9D8E913D400}" srcOrd="1" destOrd="0" presId="urn:microsoft.com/office/officeart/2005/8/layout/hierarchy3"/>
    <dgm:cxn modelId="{A4DEBDAA-DCD6-4254-91CE-2574CC20DD1D}" type="presParOf" srcId="{D0FE3DB8-853F-46CC-A937-6C0F9FE6945E}" destId="{ADF91C72-C217-46F6-A72B-E23ACC1DDC70}" srcOrd="1" destOrd="0" presId="urn:microsoft.com/office/officeart/2005/8/layout/hierarchy3"/>
    <dgm:cxn modelId="{1269F943-8295-4E65-9A49-164D650A6B68}" type="presParOf" srcId="{06CFD2E6-DC47-4358-A2CE-2710DDC194B8}" destId="{665077C8-7527-4A59-900B-0F73E73005B5}" srcOrd="2" destOrd="0" presId="urn:microsoft.com/office/officeart/2005/8/layout/hierarchy3"/>
    <dgm:cxn modelId="{508AAE6E-62A4-44C6-B57F-54C8AB221220}" type="presParOf" srcId="{665077C8-7527-4A59-900B-0F73E73005B5}" destId="{E18CFFCF-0780-4DAB-ABD3-0CEF8646E195}" srcOrd="0" destOrd="0" presId="urn:microsoft.com/office/officeart/2005/8/layout/hierarchy3"/>
    <dgm:cxn modelId="{0EB75275-3FB7-489E-AE0A-595532FCD7CB}" type="presParOf" srcId="{E18CFFCF-0780-4DAB-ABD3-0CEF8646E195}" destId="{72B72677-7E86-4C1B-87D7-6E99F4BF9749}" srcOrd="0" destOrd="0" presId="urn:microsoft.com/office/officeart/2005/8/layout/hierarchy3"/>
    <dgm:cxn modelId="{CB101D66-DE02-42BB-9AF9-1A2495C9A1E0}" type="presParOf" srcId="{E18CFFCF-0780-4DAB-ABD3-0CEF8646E195}" destId="{542F904F-C67A-4AD5-A62A-924CB2241808}" srcOrd="1" destOrd="0" presId="urn:microsoft.com/office/officeart/2005/8/layout/hierarchy3"/>
    <dgm:cxn modelId="{5599963E-BDCE-4950-886D-F269FFE7CEF3}" type="presParOf" srcId="{665077C8-7527-4A59-900B-0F73E73005B5}" destId="{88AE11CD-020B-43E1-821F-00FE004594EB}" srcOrd="1" destOrd="0" presId="urn:microsoft.com/office/officeart/2005/8/layout/hierarchy3"/>
    <dgm:cxn modelId="{4CC9F208-F4CB-48EB-B1D4-B9A6BA5E40BB}" type="presParOf" srcId="{06CFD2E6-DC47-4358-A2CE-2710DDC194B8}" destId="{1CF5A962-E7CA-4395-8F86-D44C4607F0A4}" srcOrd="3" destOrd="0" presId="urn:microsoft.com/office/officeart/2005/8/layout/hierarchy3"/>
    <dgm:cxn modelId="{DC259FE6-38C3-44B0-B6A2-301C70766E85}" type="presParOf" srcId="{1CF5A962-E7CA-4395-8F86-D44C4607F0A4}" destId="{D5992D99-5E7F-441C-8BAE-A791EB806C8B}" srcOrd="0" destOrd="0" presId="urn:microsoft.com/office/officeart/2005/8/layout/hierarchy3"/>
    <dgm:cxn modelId="{B5DA911E-6A10-44C2-9E3C-9C345B851E7C}" type="presParOf" srcId="{D5992D99-5E7F-441C-8BAE-A791EB806C8B}" destId="{1BBC182A-4B8C-4396-BF45-C44741C4D0AD}" srcOrd="0" destOrd="0" presId="urn:microsoft.com/office/officeart/2005/8/layout/hierarchy3"/>
    <dgm:cxn modelId="{FD893B33-9EA5-428E-AD40-9130BC1A9DBD}" type="presParOf" srcId="{D5992D99-5E7F-441C-8BAE-A791EB806C8B}" destId="{9B40576A-8A69-4394-AC1B-9A6FD5FDDEF2}" srcOrd="1" destOrd="0" presId="urn:microsoft.com/office/officeart/2005/8/layout/hierarchy3"/>
    <dgm:cxn modelId="{9317974B-C6AB-480D-978E-77C37B4518F8}" type="presParOf" srcId="{1CF5A962-E7CA-4395-8F86-D44C4607F0A4}" destId="{26E5EF56-F78A-4D3E-9083-78B783D29A30}" srcOrd="1" destOrd="0" presId="urn:microsoft.com/office/officeart/2005/8/layout/hierarchy3"/>
    <dgm:cxn modelId="{E1FB468D-9009-4990-8547-023DFFEB16AA}" type="presParOf" srcId="{06CFD2E6-DC47-4358-A2CE-2710DDC194B8}" destId="{34EEB1A9-B587-43ED-B5B4-2C8267384E3D}" srcOrd="4" destOrd="0" presId="urn:microsoft.com/office/officeart/2005/8/layout/hierarchy3"/>
    <dgm:cxn modelId="{74E03A0E-69B0-4B0B-8037-82C80A03C2BC}" type="presParOf" srcId="{34EEB1A9-B587-43ED-B5B4-2C8267384E3D}" destId="{CEF723A6-B1C2-416C-8772-4F3EF5EBD195}" srcOrd="0" destOrd="0" presId="urn:microsoft.com/office/officeart/2005/8/layout/hierarchy3"/>
    <dgm:cxn modelId="{80EC3EB1-F228-4B1C-BD42-E9B57612299B}" type="presParOf" srcId="{CEF723A6-B1C2-416C-8772-4F3EF5EBD195}" destId="{A6D48368-7C7E-4C00-9C5E-2F92E7E29DC5}" srcOrd="0" destOrd="0" presId="urn:microsoft.com/office/officeart/2005/8/layout/hierarchy3"/>
    <dgm:cxn modelId="{F0AA66AC-FF67-4CC7-868F-D2E85189D0B6}" type="presParOf" srcId="{CEF723A6-B1C2-416C-8772-4F3EF5EBD195}" destId="{344ABFF3-4515-4BF4-B1D1-1CA3EBBF79D2}" srcOrd="1" destOrd="0" presId="urn:microsoft.com/office/officeart/2005/8/layout/hierarchy3"/>
    <dgm:cxn modelId="{85350DF9-E08C-42AB-80AF-E33EE5CCCFA5}" type="presParOf" srcId="{34EEB1A9-B587-43ED-B5B4-2C8267384E3D}" destId="{33491F4C-F221-411C-8DE0-CC1BEC87626E}"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56A348-DAC5-4296-8821-8B3F0B1A4E63}" type="doc">
      <dgm:prSet loTypeId="urn:microsoft.com/office/officeart/2005/8/layout/target1" loCatId="relationship" qsTypeId="urn:microsoft.com/office/officeart/2005/8/quickstyle/simple1" qsCatId="simple" csTypeId="urn:microsoft.com/office/officeart/2005/8/colors/accent1_3" csCatId="accent1" phldr="1"/>
      <dgm:spPr/>
    </dgm:pt>
    <dgm:pt modelId="{80F421B8-EAFA-4794-BE00-A81F12F4E72A}">
      <dgm:prSet phldrT="[Text]"/>
      <dgm:spPr/>
      <dgm:t>
        <a:bodyPr/>
        <a:lstStyle/>
        <a:p>
          <a:r>
            <a:rPr lang="en-GB" dirty="0"/>
            <a:t>Child</a:t>
          </a:r>
        </a:p>
      </dgm:t>
    </dgm:pt>
    <dgm:pt modelId="{C45E4717-8E2B-4971-82FB-739119129B03}" type="parTrans" cxnId="{91C6E337-11E5-4841-A8D0-B5BEF8A73702}">
      <dgm:prSet/>
      <dgm:spPr/>
      <dgm:t>
        <a:bodyPr/>
        <a:lstStyle/>
        <a:p>
          <a:endParaRPr lang="en-GB"/>
        </a:p>
      </dgm:t>
    </dgm:pt>
    <dgm:pt modelId="{7826AB72-0DD0-4618-A421-69D9BEC234AA}" type="sibTrans" cxnId="{91C6E337-11E5-4841-A8D0-B5BEF8A73702}">
      <dgm:prSet/>
      <dgm:spPr/>
      <dgm:t>
        <a:bodyPr/>
        <a:lstStyle/>
        <a:p>
          <a:endParaRPr lang="en-GB"/>
        </a:p>
      </dgm:t>
    </dgm:pt>
    <dgm:pt modelId="{1D7F0A57-D00E-4DF0-B6C8-DB2CC70E3202}">
      <dgm:prSet phldrT="[Text]"/>
      <dgm:spPr/>
      <dgm:t>
        <a:bodyPr/>
        <a:lstStyle/>
        <a:p>
          <a:r>
            <a:rPr lang="en-GB" dirty="0"/>
            <a:t>Family</a:t>
          </a:r>
        </a:p>
      </dgm:t>
    </dgm:pt>
    <dgm:pt modelId="{67508AF0-6FF3-4A08-AC3D-774E613E3B21}" type="parTrans" cxnId="{D7857ED9-8D64-474F-A20C-02372D3F1528}">
      <dgm:prSet/>
      <dgm:spPr/>
      <dgm:t>
        <a:bodyPr/>
        <a:lstStyle/>
        <a:p>
          <a:endParaRPr lang="en-GB"/>
        </a:p>
      </dgm:t>
    </dgm:pt>
    <dgm:pt modelId="{8A8ED273-F7A7-4922-B305-65542D3F204D}" type="sibTrans" cxnId="{D7857ED9-8D64-474F-A20C-02372D3F1528}">
      <dgm:prSet/>
      <dgm:spPr/>
      <dgm:t>
        <a:bodyPr/>
        <a:lstStyle/>
        <a:p>
          <a:endParaRPr lang="en-GB"/>
        </a:p>
      </dgm:t>
    </dgm:pt>
    <dgm:pt modelId="{D6C05A99-6582-4E2E-9ADC-5EC2DF7AAFE2}">
      <dgm:prSet phldrT="[Text]"/>
      <dgm:spPr/>
      <dgm:t>
        <a:bodyPr/>
        <a:lstStyle/>
        <a:p>
          <a:r>
            <a:rPr lang="en-GB" dirty="0"/>
            <a:t>School</a:t>
          </a:r>
        </a:p>
      </dgm:t>
    </dgm:pt>
    <dgm:pt modelId="{EA7A40F2-AC09-46E3-829F-390E4EED6850}" type="parTrans" cxnId="{AA13D1AD-8696-4168-8147-DD8C73A79E1D}">
      <dgm:prSet/>
      <dgm:spPr/>
      <dgm:t>
        <a:bodyPr/>
        <a:lstStyle/>
        <a:p>
          <a:endParaRPr lang="en-GB"/>
        </a:p>
      </dgm:t>
    </dgm:pt>
    <dgm:pt modelId="{7DE9C01E-DECF-44FA-B317-1CB5569B2FAE}" type="sibTrans" cxnId="{AA13D1AD-8696-4168-8147-DD8C73A79E1D}">
      <dgm:prSet/>
      <dgm:spPr/>
      <dgm:t>
        <a:bodyPr/>
        <a:lstStyle/>
        <a:p>
          <a:endParaRPr lang="en-GB"/>
        </a:p>
      </dgm:t>
    </dgm:pt>
    <dgm:pt modelId="{FD1C5BCA-C0F2-40B4-A026-F8B7D10C6A84}">
      <dgm:prSet phldrT="[Text]"/>
      <dgm:spPr/>
      <dgm:t>
        <a:bodyPr/>
        <a:lstStyle/>
        <a:p>
          <a:r>
            <a:rPr lang="en-GB" dirty="0"/>
            <a:t>Community</a:t>
          </a:r>
        </a:p>
      </dgm:t>
    </dgm:pt>
    <dgm:pt modelId="{C094B05D-6FA9-4072-A9AA-C5C993461F99}" type="parTrans" cxnId="{46FED851-0D32-4B32-A125-A45569DE97BC}">
      <dgm:prSet/>
      <dgm:spPr/>
      <dgm:t>
        <a:bodyPr/>
        <a:lstStyle/>
        <a:p>
          <a:endParaRPr lang="en-GB"/>
        </a:p>
      </dgm:t>
    </dgm:pt>
    <dgm:pt modelId="{2169A881-365E-475E-9EBD-1A5B544B9E01}" type="sibTrans" cxnId="{46FED851-0D32-4B32-A125-A45569DE97BC}">
      <dgm:prSet/>
      <dgm:spPr/>
      <dgm:t>
        <a:bodyPr/>
        <a:lstStyle/>
        <a:p>
          <a:endParaRPr lang="en-GB"/>
        </a:p>
      </dgm:t>
    </dgm:pt>
    <dgm:pt modelId="{CB7C70EC-1707-4631-B52F-ADF2E107AB38}" type="pres">
      <dgm:prSet presAssocID="{F656A348-DAC5-4296-8821-8B3F0B1A4E63}" presName="composite" presStyleCnt="0">
        <dgm:presLayoutVars>
          <dgm:chMax val="5"/>
          <dgm:dir/>
          <dgm:resizeHandles val="exact"/>
        </dgm:presLayoutVars>
      </dgm:prSet>
      <dgm:spPr/>
    </dgm:pt>
    <dgm:pt modelId="{759AD6DE-8F32-48C9-A229-3546578F8393}" type="pres">
      <dgm:prSet presAssocID="{80F421B8-EAFA-4794-BE00-A81F12F4E72A}" presName="circle1" presStyleLbl="lnNode1" presStyleIdx="0" presStyleCnt="4"/>
      <dgm:spPr/>
    </dgm:pt>
    <dgm:pt modelId="{1EE0622E-853F-451E-9C29-8FB7FF032E91}" type="pres">
      <dgm:prSet presAssocID="{80F421B8-EAFA-4794-BE00-A81F12F4E72A}" presName="text1" presStyleLbl="revTx" presStyleIdx="0" presStyleCnt="4">
        <dgm:presLayoutVars>
          <dgm:bulletEnabled val="1"/>
        </dgm:presLayoutVars>
      </dgm:prSet>
      <dgm:spPr/>
    </dgm:pt>
    <dgm:pt modelId="{3CFB96CC-41F5-4939-9622-A4C94ABF8C44}" type="pres">
      <dgm:prSet presAssocID="{80F421B8-EAFA-4794-BE00-A81F12F4E72A}" presName="line1" presStyleLbl="callout" presStyleIdx="0" presStyleCnt="8"/>
      <dgm:spPr/>
    </dgm:pt>
    <dgm:pt modelId="{4BF78918-15F2-47C2-B737-11A819F4A715}" type="pres">
      <dgm:prSet presAssocID="{80F421B8-EAFA-4794-BE00-A81F12F4E72A}" presName="d1" presStyleLbl="callout" presStyleIdx="1" presStyleCnt="8"/>
      <dgm:spPr/>
    </dgm:pt>
    <dgm:pt modelId="{294A4788-0511-43FD-9F0D-06E3E646EC77}" type="pres">
      <dgm:prSet presAssocID="{1D7F0A57-D00E-4DF0-B6C8-DB2CC70E3202}" presName="circle2" presStyleLbl="lnNode1" presStyleIdx="1" presStyleCnt="4"/>
      <dgm:spPr/>
    </dgm:pt>
    <dgm:pt modelId="{DFD5E5AB-99DA-4E8B-A10A-36911F1D05D5}" type="pres">
      <dgm:prSet presAssocID="{1D7F0A57-D00E-4DF0-B6C8-DB2CC70E3202}" presName="text2" presStyleLbl="revTx" presStyleIdx="1" presStyleCnt="4">
        <dgm:presLayoutVars>
          <dgm:bulletEnabled val="1"/>
        </dgm:presLayoutVars>
      </dgm:prSet>
      <dgm:spPr/>
    </dgm:pt>
    <dgm:pt modelId="{654B5316-7480-4EC2-825F-7C27A1E7C8D0}" type="pres">
      <dgm:prSet presAssocID="{1D7F0A57-D00E-4DF0-B6C8-DB2CC70E3202}" presName="line2" presStyleLbl="callout" presStyleIdx="2" presStyleCnt="8"/>
      <dgm:spPr/>
    </dgm:pt>
    <dgm:pt modelId="{24C9CA51-0844-471D-899B-062E5604DDD5}" type="pres">
      <dgm:prSet presAssocID="{1D7F0A57-D00E-4DF0-B6C8-DB2CC70E3202}" presName="d2" presStyleLbl="callout" presStyleIdx="3" presStyleCnt="8"/>
      <dgm:spPr/>
    </dgm:pt>
    <dgm:pt modelId="{30FC3B4D-61B4-4250-A7B5-9CD5E3837497}" type="pres">
      <dgm:prSet presAssocID="{D6C05A99-6582-4E2E-9ADC-5EC2DF7AAFE2}" presName="circle3" presStyleLbl="lnNode1" presStyleIdx="2" presStyleCnt="4"/>
      <dgm:spPr/>
    </dgm:pt>
    <dgm:pt modelId="{B27654C5-012A-4F5F-922C-23C36B62C5DB}" type="pres">
      <dgm:prSet presAssocID="{D6C05A99-6582-4E2E-9ADC-5EC2DF7AAFE2}" presName="text3" presStyleLbl="revTx" presStyleIdx="2" presStyleCnt="4">
        <dgm:presLayoutVars>
          <dgm:bulletEnabled val="1"/>
        </dgm:presLayoutVars>
      </dgm:prSet>
      <dgm:spPr/>
    </dgm:pt>
    <dgm:pt modelId="{509ECCAF-CEA3-414D-9E2B-38E0584F419C}" type="pres">
      <dgm:prSet presAssocID="{D6C05A99-6582-4E2E-9ADC-5EC2DF7AAFE2}" presName="line3" presStyleLbl="callout" presStyleIdx="4" presStyleCnt="8"/>
      <dgm:spPr/>
    </dgm:pt>
    <dgm:pt modelId="{8AE155B3-4ACC-42C1-9DC6-A9D34E9B2ABE}" type="pres">
      <dgm:prSet presAssocID="{D6C05A99-6582-4E2E-9ADC-5EC2DF7AAFE2}" presName="d3" presStyleLbl="callout" presStyleIdx="5" presStyleCnt="8"/>
      <dgm:spPr/>
    </dgm:pt>
    <dgm:pt modelId="{8FF60DE2-FC31-450E-ABB3-721B76A6FF04}" type="pres">
      <dgm:prSet presAssocID="{FD1C5BCA-C0F2-40B4-A026-F8B7D10C6A84}" presName="circle4" presStyleLbl="lnNode1" presStyleIdx="3" presStyleCnt="4"/>
      <dgm:spPr/>
    </dgm:pt>
    <dgm:pt modelId="{F16243E7-3F68-4310-97BD-A9954D191479}" type="pres">
      <dgm:prSet presAssocID="{FD1C5BCA-C0F2-40B4-A026-F8B7D10C6A84}" presName="text4" presStyleLbl="revTx" presStyleIdx="3" presStyleCnt="4">
        <dgm:presLayoutVars>
          <dgm:bulletEnabled val="1"/>
        </dgm:presLayoutVars>
      </dgm:prSet>
      <dgm:spPr/>
    </dgm:pt>
    <dgm:pt modelId="{26D60D29-6B3E-4CCD-8123-A2BA07EC6770}" type="pres">
      <dgm:prSet presAssocID="{FD1C5BCA-C0F2-40B4-A026-F8B7D10C6A84}" presName="line4" presStyleLbl="callout" presStyleIdx="6" presStyleCnt="8"/>
      <dgm:spPr/>
    </dgm:pt>
    <dgm:pt modelId="{10D08ABF-9062-4EF8-B0CD-8B1929429AB7}" type="pres">
      <dgm:prSet presAssocID="{FD1C5BCA-C0F2-40B4-A026-F8B7D10C6A84}" presName="d4" presStyleLbl="callout" presStyleIdx="7" presStyleCnt="8"/>
      <dgm:spPr/>
    </dgm:pt>
  </dgm:ptLst>
  <dgm:cxnLst>
    <dgm:cxn modelId="{7D526C22-8537-44B9-958A-E6101002353C}" type="presOf" srcId="{80F421B8-EAFA-4794-BE00-A81F12F4E72A}" destId="{1EE0622E-853F-451E-9C29-8FB7FF032E91}" srcOrd="0" destOrd="0" presId="urn:microsoft.com/office/officeart/2005/8/layout/target1"/>
    <dgm:cxn modelId="{91C6E337-11E5-4841-A8D0-B5BEF8A73702}" srcId="{F656A348-DAC5-4296-8821-8B3F0B1A4E63}" destId="{80F421B8-EAFA-4794-BE00-A81F12F4E72A}" srcOrd="0" destOrd="0" parTransId="{C45E4717-8E2B-4971-82FB-739119129B03}" sibTransId="{7826AB72-0DD0-4618-A421-69D9BEC234AA}"/>
    <dgm:cxn modelId="{E6FE3B5B-96C0-42D5-BF90-DE4C99AF56E6}" type="presOf" srcId="{D6C05A99-6582-4E2E-9ADC-5EC2DF7AAFE2}" destId="{B27654C5-012A-4F5F-922C-23C36B62C5DB}" srcOrd="0" destOrd="0" presId="urn:microsoft.com/office/officeart/2005/8/layout/target1"/>
    <dgm:cxn modelId="{46FED851-0D32-4B32-A125-A45569DE97BC}" srcId="{F656A348-DAC5-4296-8821-8B3F0B1A4E63}" destId="{FD1C5BCA-C0F2-40B4-A026-F8B7D10C6A84}" srcOrd="3" destOrd="0" parTransId="{C094B05D-6FA9-4072-A9AA-C5C993461F99}" sibTransId="{2169A881-365E-475E-9EBD-1A5B544B9E01}"/>
    <dgm:cxn modelId="{AA13D1AD-8696-4168-8147-DD8C73A79E1D}" srcId="{F656A348-DAC5-4296-8821-8B3F0B1A4E63}" destId="{D6C05A99-6582-4E2E-9ADC-5EC2DF7AAFE2}" srcOrd="2" destOrd="0" parTransId="{EA7A40F2-AC09-46E3-829F-390E4EED6850}" sibTransId="{7DE9C01E-DECF-44FA-B317-1CB5569B2FAE}"/>
    <dgm:cxn modelId="{D6EA61BA-6C1F-4A2C-9654-49A6B74DB297}" type="presOf" srcId="{F656A348-DAC5-4296-8821-8B3F0B1A4E63}" destId="{CB7C70EC-1707-4631-B52F-ADF2E107AB38}" srcOrd="0" destOrd="0" presId="urn:microsoft.com/office/officeart/2005/8/layout/target1"/>
    <dgm:cxn modelId="{0771CACE-98E7-4279-A7B0-D75BE1236FD4}" type="presOf" srcId="{FD1C5BCA-C0F2-40B4-A026-F8B7D10C6A84}" destId="{F16243E7-3F68-4310-97BD-A9954D191479}" srcOrd="0" destOrd="0" presId="urn:microsoft.com/office/officeart/2005/8/layout/target1"/>
    <dgm:cxn modelId="{D7857ED9-8D64-474F-A20C-02372D3F1528}" srcId="{F656A348-DAC5-4296-8821-8B3F0B1A4E63}" destId="{1D7F0A57-D00E-4DF0-B6C8-DB2CC70E3202}" srcOrd="1" destOrd="0" parTransId="{67508AF0-6FF3-4A08-AC3D-774E613E3B21}" sibTransId="{8A8ED273-F7A7-4922-B305-65542D3F204D}"/>
    <dgm:cxn modelId="{F8345BF4-267B-4302-86C7-B6C95BC7CA11}" type="presOf" srcId="{1D7F0A57-D00E-4DF0-B6C8-DB2CC70E3202}" destId="{DFD5E5AB-99DA-4E8B-A10A-36911F1D05D5}" srcOrd="0" destOrd="0" presId="urn:microsoft.com/office/officeart/2005/8/layout/target1"/>
    <dgm:cxn modelId="{DC197B15-06F4-4F10-B692-16CBE487E095}" type="presParOf" srcId="{CB7C70EC-1707-4631-B52F-ADF2E107AB38}" destId="{759AD6DE-8F32-48C9-A229-3546578F8393}" srcOrd="0" destOrd="0" presId="urn:microsoft.com/office/officeart/2005/8/layout/target1"/>
    <dgm:cxn modelId="{F5E0A5E6-F9FE-4764-BC02-D270F171E28A}" type="presParOf" srcId="{CB7C70EC-1707-4631-B52F-ADF2E107AB38}" destId="{1EE0622E-853F-451E-9C29-8FB7FF032E91}" srcOrd="1" destOrd="0" presId="urn:microsoft.com/office/officeart/2005/8/layout/target1"/>
    <dgm:cxn modelId="{70F1C020-6ABA-474D-B5E6-0CCF1B775E42}" type="presParOf" srcId="{CB7C70EC-1707-4631-B52F-ADF2E107AB38}" destId="{3CFB96CC-41F5-4939-9622-A4C94ABF8C44}" srcOrd="2" destOrd="0" presId="urn:microsoft.com/office/officeart/2005/8/layout/target1"/>
    <dgm:cxn modelId="{88616EE7-05C8-4AE5-ACD5-DF00A345A25E}" type="presParOf" srcId="{CB7C70EC-1707-4631-B52F-ADF2E107AB38}" destId="{4BF78918-15F2-47C2-B737-11A819F4A715}" srcOrd="3" destOrd="0" presId="urn:microsoft.com/office/officeart/2005/8/layout/target1"/>
    <dgm:cxn modelId="{D76789D8-3DE3-4783-95C3-C386F9BC8FCF}" type="presParOf" srcId="{CB7C70EC-1707-4631-B52F-ADF2E107AB38}" destId="{294A4788-0511-43FD-9F0D-06E3E646EC77}" srcOrd="4" destOrd="0" presId="urn:microsoft.com/office/officeart/2005/8/layout/target1"/>
    <dgm:cxn modelId="{8D6B3BAE-5E06-416D-AD50-97FE26678480}" type="presParOf" srcId="{CB7C70EC-1707-4631-B52F-ADF2E107AB38}" destId="{DFD5E5AB-99DA-4E8B-A10A-36911F1D05D5}" srcOrd="5" destOrd="0" presId="urn:microsoft.com/office/officeart/2005/8/layout/target1"/>
    <dgm:cxn modelId="{3E968F8E-A5FB-4630-80BD-22D8F3F390A3}" type="presParOf" srcId="{CB7C70EC-1707-4631-B52F-ADF2E107AB38}" destId="{654B5316-7480-4EC2-825F-7C27A1E7C8D0}" srcOrd="6" destOrd="0" presId="urn:microsoft.com/office/officeart/2005/8/layout/target1"/>
    <dgm:cxn modelId="{3A28526C-FC38-40D2-88CB-CF3724982E9B}" type="presParOf" srcId="{CB7C70EC-1707-4631-B52F-ADF2E107AB38}" destId="{24C9CA51-0844-471D-899B-062E5604DDD5}" srcOrd="7" destOrd="0" presId="urn:microsoft.com/office/officeart/2005/8/layout/target1"/>
    <dgm:cxn modelId="{F14AC15D-825D-4486-8493-0CDE9045E198}" type="presParOf" srcId="{CB7C70EC-1707-4631-B52F-ADF2E107AB38}" destId="{30FC3B4D-61B4-4250-A7B5-9CD5E3837497}" srcOrd="8" destOrd="0" presId="urn:microsoft.com/office/officeart/2005/8/layout/target1"/>
    <dgm:cxn modelId="{D6EAD4D2-0C77-473E-8926-D071ADB46044}" type="presParOf" srcId="{CB7C70EC-1707-4631-B52F-ADF2E107AB38}" destId="{B27654C5-012A-4F5F-922C-23C36B62C5DB}" srcOrd="9" destOrd="0" presId="urn:microsoft.com/office/officeart/2005/8/layout/target1"/>
    <dgm:cxn modelId="{209C935B-B2DC-4D8C-B1F0-2A88E37A279A}" type="presParOf" srcId="{CB7C70EC-1707-4631-B52F-ADF2E107AB38}" destId="{509ECCAF-CEA3-414D-9E2B-38E0584F419C}" srcOrd="10" destOrd="0" presId="urn:microsoft.com/office/officeart/2005/8/layout/target1"/>
    <dgm:cxn modelId="{02A567F1-CBF6-48B8-80FF-4D615F2EC1D5}" type="presParOf" srcId="{CB7C70EC-1707-4631-B52F-ADF2E107AB38}" destId="{8AE155B3-4ACC-42C1-9DC6-A9D34E9B2ABE}" srcOrd="11" destOrd="0" presId="urn:microsoft.com/office/officeart/2005/8/layout/target1"/>
    <dgm:cxn modelId="{AE66ED77-8E12-4636-9D81-EE161870C4ED}" type="presParOf" srcId="{CB7C70EC-1707-4631-B52F-ADF2E107AB38}" destId="{8FF60DE2-FC31-450E-ABB3-721B76A6FF04}" srcOrd="12" destOrd="0" presId="urn:microsoft.com/office/officeart/2005/8/layout/target1"/>
    <dgm:cxn modelId="{B3A54181-E083-46CA-9352-FD938755A601}" type="presParOf" srcId="{CB7C70EC-1707-4631-B52F-ADF2E107AB38}" destId="{F16243E7-3F68-4310-97BD-A9954D191479}" srcOrd="13" destOrd="0" presId="urn:microsoft.com/office/officeart/2005/8/layout/target1"/>
    <dgm:cxn modelId="{ECC66F07-7A62-41F1-B4D3-342343F565AE}" type="presParOf" srcId="{CB7C70EC-1707-4631-B52F-ADF2E107AB38}" destId="{26D60D29-6B3E-4CCD-8123-A2BA07EC6770}" srcOrd="14" destOrd="0" presId="urn:microsoft.com/office/officeart/2005/8/layout/target1"/>
    <dgm:cxn modelId="{40F0A613-42CE-49D8-9341-CD7C5EF89605}" type="presParOf" srcId="{CB7C70EC-1707-4631-B52F-ADF2E107AB38}" destId="{10D08ABF-9062-4EF8-B0CD-8B1929429AB7}"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33616E-F090-4256-ADAC-81EDFC24C2E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E8F14FB-E654-4665-AE5F-3C420EDDAFB4}">
      <dgm:prSet/>
      <dgm:spPr/>
      <dgm:t>
        <a:bodyPr/>
        <a:lstStyle/>
        <a:p>
          <a:r>
            <a:rPr lang="en-GB"/>
            <a:t>the problem is short lived and does not keep repeating</a:t>
          </a:r>
          <a:endParaRPr lang="en-US"/>
        </a:p>
      </dgm:t>
    </dgm:pt>
    <dgm:pt modelId="{C8C16C1D-B172-45BB-9B00-767695D362AD}" type="parTrans" cxnId="{57FE705D-69C2-43A9-80DD-366BC33E0BFD}">
      <dgm:prSet/>
      <dgm:spPr/>
      <dgm:t>
        <a:bodyPr/>
        <a:lstStyle/>
        <a:p>
          <a:endParaRPr lang="en-US"/>
        </a:p>
      </dgm:t>
    </dgm:pt>
    <dgm:pt modelId="{F66DB6FF-9222-4B14-9D02-784573D5CB29}" type="sibTrans" cxnId="{57FE705D-69C2-43A9-80DD-366BC33E0BFD}">
      <dgm:prSet/>
      <dgm:spPr/>
      <dgm:t>
        <a:bodyPr/>
        <a:lstStyle/>
        <a:p>
          <a:endParaRPr lang="en-US"/>
        </a:p>
      </dgm:t>
    </dgm:pt>
    <dgm:pt modelId="{5DBE7B26-F154-4912-8CD7-A982FCACD2F5}">
      <dgm:prSet/>
      <dgm:spPr/>
      <dgm:t>
        <a:bodyPr/>
        <a:lstStyle/>
        <a:p>
          <a:r>
            <a:rPr lang="en-GB"/>
            <a:t>they can understand what is happening and as much as possible why.</a:t>
          </a:r>
          <a:endParaRPr lang="en-US"/>
        </a:p>
      </dgm:t>
    </dgm:pt>
    <dgm:pt modelId="{8C6039D3-CB9B-41C5-8469-A8122AF1EDE0}" type="parTrans" cxnId="{B61975C8-4965-4889-9031-C0F3869D0CB8}">
      <dgm:prSet/>
      <dgm:spPr/>
      <dgm:t>
        <a:bodyPr/>
        <a:lstStyle/>
        <a:p>
          <a:endParaRPr lang="en-US"/>
        </a:p>
      </dgm:t>
    </dgm:pt>
    <dgm:pt modelId="{79D53B04-E260-4115-B4FD-E8A3780497F6}" type="sibTrans" cxnId="{B61975C8-4965-4889-9031-C0F3869D0CB8}">
      <dgm:prSet/>
      <dgm:spPr/>
      <dgm:t>
        <a:bodyPr/>
        <a:lstStyle/>
        <a:p>
          <a:endParaRPr lang="en-US"/>
        </a:p>
      </dgm:t>
    </dgm:pt>
    <dgm:pt modelId="{573517E6-FA34-4498-A326-7157E7B65009}" type="pres">
      <dgm:prSet presAssocID="{0933616E-F090-4256-ADAC-81EDFC24C2E1}" presName="hierChild1" presStyleCnt="0">
        <dgm:presLayoutVars>
          <dgm:chPref val="1"/>
          <dgm:dir/>
          <dgm:animOne val="branch"/>
          <dgm:animLvl val="lvl"/>
          <dgm:resizeHandles/>
        </dgm:presLayoutVars>
      </dgm:prSet>
      <dgm:spPr/>
    </dgm:pt>
    <dgm:pt modelId="{A1B64992-F7ED-497B-AA26-69EC6C4D5EBD}" type="pres">
      <dgm:prSet presAssocID="{FE8F14FB-E654-4665-AE5F-3C420EDDAFB4}" presName="hierRoot1" presStyleCnt="0"/>
      <dgm:spPr/>
    </dgm:pt>
    <dgm:pt modelId="{16E8027D-A1C6-4995-9034-E964B4F0649A}" type="pres">
      <dgm:prSet presAssocID="{FE8F14FB-E654-4665-AE5F-3C420EDDAFB4}" presName="composite" presStyleCnt="0"/>
      <dgm:spPr/>
    </dgm:pt>
    <dgm:pt modelId="{6746F472-5E9E-40C7-88F4-6AFB34A04A91}" type="pres">
      <dgm:prSet presAssocID="{FE8F14FB-E654-4665-AE5F-3C420EDDAFB4}" presName="background" presStyleLbl="node0" presStyleIdx="0" presStyleCnt="2"/>
      <dgm:spPr/>
    </dgm:pt>
    <dgm:pt modelId="{1C3B673B-863F-4F59-BD57-51D529E09BF9}" type="pres">
      <dgm:prSet presAssocID="{FE8F14FB-E654-4665-AE5F-3C420EDDAFB4}" presName="text" presStyleLbl="fgAcc0" presStyleIdx="0" presStyleCnt="2">
        <dgm:presLayoutVars>
          <dgm:chPref val="3"/>
        </dgm:presLayoutVars>
      </dgm:prSet>
      <dgm:spPr/>
    </dgm:pt>
    <dgm:pt modelId="{4E0E1471-D51E-4CF0-9C6B-307A755FDFBE}" type="pres">
      <dgm:prSet presAssocID="{FE8F14FB-E654-4665-AE5F-3C420EDDAFB4}" presName="hierChild2" presStyleCnt="0"/>
      <dgm:spPr/>
    </dgm:pt>
    <dgm:pt modelId="{D09DE219-2D7D-46E6-9870-64296301D0A9}" type="pres">
      <dgm:prSet presAssocID="{5DBE7B26-F154-4912-8CD7-A982FCACD2F5}" presName="hierRoot1" presStyleCnt="0"/>
      <dgm:spPr/>
    </dgm:pt>
    <dgm:pt modelId="{2E316428-3657-4391-928C-B14E40F71688}" type="pres">
      <dgm:prSet presAssocID="{5DBE7B26-F154-4912-8CD7-A982FCACD2F5}" presName="composite" presStyleCnt="0"/>
      <dgm:spPr/>
    </dgm:pt>
    <dgm:pt modelId="{9B4AF1AC-03A5-48F8-AB2E-107ABB01355D}" type="pres">
      <dgm:prSet presAssocID="{5DBE7B26-F154-4912-8CD7-A982FCACD2F5}" presName="background" presStyleLbl="node0" presStyleIdx="1" presStyleCnt="2"/>
      <dgm:spPr/>
    </dgm:pt>
    <dgm:pt modelId="{F761809E-8A43-4210-85BA-ED070E55AD4C}" type="pres">
      <dgm:prSet presAssocID="{5DBE7B26-F154-4912-8CD7-A982FCACD2F5}" presName="text" presStyleLbl="fgAcc0" presStyleIdx="1" presStyleCnt="2">
        <dgm:presLayoutVars>
          <dgm:chPref val="3"/>
        </dgm:presLayoutVars>
      </dgm:prSet>
      <dgm:spPr/>
    </dgm:pt>
    <dgm:pt modelId="{F7BCA35D-28D7-4403-8802-4DBBDAE50D5E}" type="pres">
      <dgm:prSet presAssocID="{5DBE7B26-F154-4912-8CD7-A982FCACD2F5}" presName="hierChild2" presStyleCnt="0"/>
      <dgm:spPr/>
    </dgm:pt>
  </dgm:ptLst>
  <dgm:cxnLst>
    <dgm:cxn modelId="{57FE705D-69C2-43A9-80DD-366BC33E0BFD}" srcId="{0933616E-F090-4256-ADAC-81EDFC24C2E1}" destId="{FE8F14FB-E654-4665-AE5F-3C420EDDAFB4}" srcOrd="0" destOrd="0" parTransId="{C8C16C1D-B172-45BB-9B00-767695D362AD}" sibTransId="{F66DB6FF-9222-4B14-9D02-784573D5CB29}"/>
    <dgm:cxn modelId="{CBCB0948-961D-411F-A0EE-CC593F2CDA84}" type="presOf" srcId="{5DBE7B26-F154-4912-8CD7-A982FCACD2F5}" destId="{F761809E-8A43-4210-85BA-ED070E55AD4C}" srcOrd="0" destOrd="0" presId="urn:microsoft.com/office/officeart/2005/8/layout/hierarchy1"/>
    <dgm:cxn modelId="{144CB353-3D95-4C0C-983E-14E733D30A02}" type="presOf" srcId="{FE8F14FB-E654-4665-AE5F-3C420EDDAFB4}" destId="{1C3B673B-863F-4F59-BD57-51D529E09BF9}" srcOrd="0" destOrd="0" presId="urn:microsoft.com/office/officeart/2005/8/layout/hierarchy1"/>
    <dgm:cxn modelId="{BDA9E1BC-7A43-4C5F-BFB0-619F8C4CFEF5}" type="presOf" srcId="{0933616E-F090-4256-ADAC-81EDFC24C2E1}" destId="{573517E6-FA34-4498-A326-7157E7B65009}" srcOrd="0" destOrd="0" presId="urn:microsoft.com/office/officeart/2005/8/layout/hierarchy1"/>
    <dgm:cxn modelId="{B61975C8-4965-4889-9031-C0F3869D0CB8}" srcId="{0933616E-F090-4256-ADAC-81EDFC24C2E1}" destId="{5DBE7B26-F154-4912-8CD7-A982FCACD2F5}" srcOrd="1" destOrd="0" parTransId="{8C6039D3-CB9B-41C5-8469-A8122AF1EDE0}" sibTransId="{79D53B04-E260-4115-B4FD-E8A3780497F6}"/>
    <dgm:cxn modelId="{081BD466-7138-44E1-967F-B5B5FD5CCAD2}" type="presParOf" srcId="{573517E6-FA34-4498-A326-7157E7B65009}" destId="{A1B64992-F7ED-497B-AA26-69EC6C4D5EBD}" srcOrd="0" destOrd="0" presId="urn:microsoft.com/office/officeart/2005/8/layout/hierarchy1"/>
    <dgm:cxn modelId="{526792CE-E6B5-49BF-9762-B67100271651}" type="presParOf" srcId="{A1B64992-F7ED-497B-AA26-69EC6C4D5EBD}" destId="{16E8027D-A1C6-4995-9034-E964B4F0649A}" srcOrd="0" destOrd="0" presId="urn:microsoft.com/office/officeart/2005/8/layout/hierarchy1"/>
    <dgm:cxn modelId="{C8FBED69-4982-4D31-AC20-5B78C1BC3044}" type="presParOf" srcId="{16E8027D-A1C6-4995-9034-E964B4F0649A}" destId="{6746F472-5E9E-40C7-88F4-6AFB34A04A91}" srcOrd="0" destOrd="0" presId="urn:microsoft.com/office/officeart/2005/8/layout/hierarchy1"/>
    <dgm:cxn modelId="{9E3E88B1-169F-45D3-A574-4C7F76B1AD56}" type="presParOf" srcId="{16E8027D-A1C6-4995-9034-E964B4F0649A}" destId="{1C3B673B-863F-4F59-BD57-51D529E09BF9}" srcOrd="1" destOrd="0" presId="urn:microsoft.com/office/officeart/2005/8/layout/hierarchy1"/>
    <dgm:cxn modelId="{CA7F0A55-A446-4766-93E6-22F7A5DCAC2B}" type="presParOf" srcId="{A1B64992-F7ED-497B-AA26-69EC6C4D5EBD}" destId="{4E0E1471-D51E-4CF0-9C6B-307A755FDFBE}" srcOrd="1" destOrd="0" presId="urn:microsoft.com/office/officeart/2005/8/layout/hierarchy1"/>
    <dgm:cxn modelId="{48D3BBDA-CD1A-48DB-8FF6-29C5F762C9FA}" type="presParOf" srcId="{573517E6-FA34-4498-A326-7157E7B65009}" destId="{D09DE219-2D7D-46E6-9870-64296301D0A9}" srcOrd="1" destOrd="0" presId="urn:microsoft.com/office/officeart/2005/8/layout/hierarchy1"/>
    <dgm:cxn modelId="{F1C90441-4C22-4745-9AA3-72D0312D744D}" type="presParOf" srcId="{D09DE219-2D7D-46E6-9870-64296301D0A9}" destId="{2E316428-3657-4391-928C-B14E40F71688}" srcOrd="0" destOrd="0" presId="urn:microsoft.com/office/officeart/2005/8/layout/hierarchy1"/>
    <dgm:cxn modelId="{DC5DBDA6-C5F0-46BE-A87D-17C061436074}" type="presParOf" srcId="{2E316428-3657-4391-928C-B14E40F71688}" destId="{9B4AF1AC-03A5-48F8-AB2E-107ABB01355D}" srcOrd="0" destOrd="0" presId="urn:microsoft.com/office/officeart/2005/8/layout/hierarchy1"/>
    <dgm:cxn modelId="{56FB0408-F5FD-491A-B4AC-082792130A92}" type="presParOf" srcId="{2E316428-3657-4391-928C-B14E40F71688}" destId="{F761809E-8A43-4210-85BA-ED070E55AD4C}" srcOrd="1" destOrd="0" presId="urn:microsoft.com/office/officeart/2005/8/layout/hierarchy1"/>
    <dgm:cxn modelId="{97A7323C-D797-42CE-9077-F413E6BD88A9}" type="presParOf" srcId="{D09DE219-2D7D-46E6-9870-64296301D0A9}" destId="{F7BCA35D-28D7-4403-8802-4DBBDAE50D5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742B53-C340-47FD-AF54-B2565A9317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DD51EB28-8A88-44A2-A552-8E31363A3128}">
      <dgm:prSet/>
      <dgm:spPr/>
      <dgm:t>
        <a:bodyPr/>
        <a:lstStyle/>
        <a:p>
          <a:r>
            <a:rPr lang="en-US" dirty="0"/>
            <a:t>More understanding and less stigma and discrimination in relation to mental health problems</a:t>
          </a:r>
          <a:endParaRPr lang="en-GB" dirty="0"/>
        </a:p>
      </dgm:t>
    </dgm:pt>
    <dgm:pt modelId="{814CB82A-1FB7-47F3-A5B2-9438A62C0D0E}" type="parTrans" cxnId="{6FBBF8C8-D67A-44AE-9124-F0577F1ECF60}">
      <dgm:prSet/>
      <dgm:spPr/>
      <dgm:t>
        <a:bodyPr/>
        <a:lstStyle/>
        <a:p>
          <a:endParaRPr lang="en-GB"/>
        </a:p>
      </dgm:t>
    </dgm:pt>
    <dgm:pt modelId="{406887DC-BBAA-4CD3-B1D0-673659B9C0C3}" type="sibTrans" cxnId="{6FBBF8C8-D67A-44AE-9124-F0577F1ECF60}">
      <dgm:prSet/>
      <dgm:spPr/>
      <dgm:t>
        <a:bodyPr/>
        <a:lstStyle/>
        <a:p>
          <a:endParaRPr lang="en-GB"/>
        </a:p>
      </dgm:t>
    </dgm:pt>
    <dgm:pt modelId="{DB231FEA-7DAC-4738-AD5D-7B54174EC935}">
      <dgm:prSet/>
      <dgm:spPr/>
      <dgm:t>
        <a:bodyPr/>
        <a:lstStyle/>
        <a:p>
          <a:r>
            <a:rPr lang="en-US"/>
            <a:t>Signposting to support in looking after their children </a:t>
          </a:r>
          <a:endParaRPr lang="en-GB"/>
        </a:p>
      </dgm:t>
    </dgm:pt>
    <dgm:pt modelId="{B48887CA-50CC-49E5-A08A-6747823A6EE6}" type="parTrans" cxnId="{3B55E413-A704-4E1C-A22A-19147FDC51C4}">
      <dgm:prSet/>
      <dgm:spPr/>
      <dgm:t>
        <a:bodyPr/>
        <a:lstStyle/>
        <a:p>
          <a:endParaRPr lang="en-GB"/>
        </a:p>
      </dgm:t>
    </dgm:pt>
    <dgm:pt modelId="{A4E22A4C-48B4-46A4-908E-BC8C36733F0F}" type="sibTrans" cxnId="{3B55E413-A704-4E1C-A22A-19147FDC51C4}">
      <dgm:prSet/>
      <dgm:spPr/>
      <dgm:t>
        <a:bodyPr/>
        <a:lstStyle/>
        <a:p>
          <a:endParaRPr lang="en-GB"/>
        </a:p>
      </dgm:t>
    </dgm:pt>
    <dgm:pt modelId="{F7CD46EB-CBC9-4AFB-9B67-541DAA23C48E}">
      <dgm:prSet/>
      <dgm:spPr/>
      <dgm:t>
        <a:bodyPr/>
        <a:lstStyle/>
        <a:p>
          <a:r>
            <a:rPr lang="en-US"/>
            <a:t>Practical support – ask families how you can help</a:t>
          </a:r>
          <a:endParaRPr lang="en-GB"/>
        </a:p>
      </dgm:t>
    </dgm:pt>
    <dgm:pt modelId="{4A680A0B-B28D-4190-AFD6-E5AD18977FAF}" type="parTrans" cxnId="{107D2C61-5497-4871-BAF9-2AE648E09735}">
      <dgm:prSet/>
      <dgm:spPr/>
      <dgm:t>
        <a:bodyPr/>
        <a:lstStyle/>
        <a:p>
          <a:endParaRPr lang="en-GB"/>
        </a:p>
      </dgm:t>
    </dgm:pt>
    <dgm:pt modelId="{A791B6DB-50BC-4EBC-82E2-7D19FF1F7606}" type="sibTrans" cxnId="{107D2C61-5497-4871-BAF9-2AE648E09735}">
      <dgm:prSet/>
      <dgm:spPr/>
      <dgm:t>
        <a:bodyPr/>
        <a:lstStyle/>
        <a:p>
          <a:endParaRPr lang="en-GB"/>
        </a:p>
      </dgm:t>
    </dgm:pt>
    <dgm:pt modelId="{D9B94FDE-1EDC-4056-A074-02E29EE95677}">
      <dgm:prSet/>
      <dgm:spPr/>
      <dgm:t>
        <a:bodyPr/>
        <a:lstStyle/>
        <a:p>
          <a:r>
            <a:rPr lang="en-GB" dirty="0"/>
            <a:t>Reasonable adjustments made for their children</a:t>
          </a:r>
        </a:p>
      </dgm:t>
    </dgm:pt>
    <dgm:pt modelId="{8479251D-B4CA-4DAE-8ABD-177F9CE84CB6}" type="parTrans" cxnId="{0DA417D2-267C-482C-A588-43FFE158A965}">
      <dgm:prSet/>
      <dgm:spPr/>
      <dgm:t>
        <a:bodyPr/>
        <a:lstStyle/>
        <a:p>
          <a:endParaRPr lang="en-GB"/>
        </a:p>
      </dgm:t>
    </dgm:pt>
    <dgm:pt modelId="{17BAD028-7B01-452D-9919-2ACAAD286659}" type="sibTrans" cxnId="{0DA417D2-267C-482C-A588-43FFE158A965}">
      <dgm:prSet/>
      <dgm:spPr/>
      <dgm:t>
        <a:bodyPr/>
        <a:lstStyle/>
        <a:p>
          <a:endParaRPr lang="en-GB"/>
        </a:p>
      </dgm:t>
    </dgm:pt>
    <dgm:pt modelId="{D9B1AED7-F847-4EAD-B48D-92BA4A816168}">
      <dgm:prSet/>
      <dgm:spPr/>
      <dgm:t>
        <a:bodyPr/>
        <a:lstStyle/>
        <a:p>
          <a:r>
            <a:rPr lang="en-US" dirty="0"/>
            <a:t>Ongoing support beyond periods of crisis </a:t>
          </a:r>
          <a:endParaRPr lang="en-GB" dirty="0"/>
        </a:p>
      </dgm:t>
    </dgm:pt>
    <dgm:pt modelId="{33A5C1FD-3A59-41E8-8FC3-842B0C79D2FA}" type="parTrans" cxnId="{DC367D41-7614-4830-8075-95BD19C38A77}">
      <dgm:prSet/>
      <dgm:spPr/>
      <dgm:t>
        <a:bodyPr/>
        <a:lstStyle/>
        <a:p>
          <a:endParaRPr lang="en-GB"/>
        </a:p>
      </dgm:t>
    </dgm:pt>
    <dgm:pt modelId="{3C1A03F6-02CA-426C-8704-0D0100389474}" type="sibTrans" cxnId="{DC367D41-7614-4830-8075-95BD19C38A77}">
      <dgm:prSet/>
      <dgm:spPr/>
      <dgm:t>
        <a:bodyPr/>
        <a:lstStyle/>
        <a:p>
          <a:endParaRPr lang="en-GB"/>
        </a:p>
      </dgm:t>
    </dgm:pt>
    <dgm:pt modelId="{1916BDCD-9B53-42F9-A3D0-B895B1FDF809}" type="pres">
      <dgm:prSet presAssocID="{59742B53-C340-47FD-AF54-B2565A931727}" presName="outerComposite" presStyleCnt="0">
        <dgm:presLayoutVars>
          <dgm:chMax val="5"/>
          <dgm:dir/>
          <dgm:resizeHandles val="exact"/>
        </dgm:presLayoutVars>
      </dgm:prSet>
      <dgm:spPr/>
    </dgm:pt>
    <dgm:pt modelId="{1E9190EA-D498-4783-A2AC-408692989823}" type="pres">
      <dgm:prSet presAssocID="{59742B53-C340-47FD-AF54-B2565A931727}" presName="dummyMaxCanvas" presStyleCnt="0">
        <dgm:presLayoutVars/>
      </dgm:prSet>
      <dgm:spPr/>
    </dgm:pt>
    <dgm:pt modelId="{934A3FCD-C9FC-4C04-ADC7-626DD794E9E6}" type="pres">
      <dgm:prSet presAssocID="{59742B53-C340-47FD-AF54-B2565A931727}" presName="FiveNodes_1" presStyleLbl="node1" presStyleIdx="0" presStyleCnt="5">
        <dgm:presLayoutVars>
          <dgm:bulletEnabled val="1"/>
        </dgm:presLayoutVars>
      </dgm:prSet>
      <dgm:spPr/>
    </dgm:pt>
    <dgm:pt modelId="{78F1A70C-2CBC-4651-BD95-A3E0F4D2C3E5}" type="pres">
      <dgm:prSet presAssocID="{59742B53-C340-47FD-AF54-B2565A931727}" presName="FiveNodes_2" presStyleLbl="node1" presStyleIdx="1" presStyleCnt="5">
        <dgm:presLayoutVars>
          <dgm:bulletEnabled val="1"/>
        </dgm:presLayoutVars>
      </dgm:prSet>
      <dgm:spPr/>
    </dgm:pt>
    <dgm:pt modelId="{1140FF74-32FE-4C4B-9FEA-2A70E3463AD3}" type="pres">
      <dgm:prSet presAssocID="{59742B53-C340-47FD-AF54-B2565A931727}" presName="FiveNodes_3" presStyleLbl="node1" presStyleIdx="2" presStyleCnt="5">
        <dgm:presLayoutVars>
          <dgm:bulletEnabled val="1"/>
        </dgm:presLayoutVars>
      </dgm:prSet>
      <dgm:spPr/>
    </dgm:pt>
    <dgm:pt modelId="{CEFA235D-90B3-423E-BF87-1EFCA51A40E8}" type="pres">
      <dgm:prSet presAssocID="{59742B53-C340-47FD-AF54-B2565A931727}" presName="FiveNodes_4" presStyleLbl="node1" presStyleIdx="3" presStyleCnt="5">
        <dgm:presLayoutVars>
          <dgm:bulletEnabled val="1"/>
        </dgm:presLayoutVars>
      </dgm:prSet>
      <dgm:spPr/>
    </dgm:pt>
    <dgm:pt modelId="{0B0DD649-F4E9-4BD4-9B40-82276809F991}" type="pres">
      <dgm:prSet presAssocID="{59742B53-C340-47FD-AF54-B2565A931727}" presName="FiveNodes_5" presStyleLbl="node1" presStyleIdx="4" presStyleCnt="5">
        <dgm:presLayoutVars>
          <dgm:bulletEnabled val="1"/>
        </dgm:presLayoutVars>
      </dgm:prSet>
      <dgm:spPr/>
    </dgm:pt>
    <dgm:pt modelId="{F31DFAD4-6186-4930-BFE9-BE3C9AB69050}" type="pres">
      <dgm:prSet presAssocID="{59742B53-C340-47FD-AF54-B2565A931727}" presName="FiveConn_1-2" presStyleLbl="fgAccFollowNode1" presStyleIdx="0" presStyleCnt="4">
        <dgm:presLayoutVars>
          <dgm:bulletEnabled val="1"/>
        </dgm:presLayoutVars>
      </dgm:prSet>
      <dgm:spPr/>
    </dgm:pt>
    <dgm:pt modelId="{59D3BA75-D17A-4C19-B5FC-F35A67BC2BD1}" type="pres">
      <dgm:prSet presAssocID="{59742B53-C340-47FD-AF54-B2565A931727}" presName="FiveConn_2-3" presStyleLbl="fgAccFollowNode1" presStyleIdx="1" presStyleCnt="4">
        <dgm:presLayoutVars>
          <dgm:bulletEnabled val="1"/>
        </dgm:presLayoutVars>
      </dgm:prSet>
      <dgm:spPr/>
    </dgm:pt>
    <dgm:pt modelId="{643D168E-8E09-4773-BB2D-D6DB0A733D9E}" type="pres">
      <dgm:prSet presAssocID="{59742B53-C340-47FD-AF54-B2565A931727}" presName="FiveConn_3-4" presStyleLbl="fgAccFollowNode1" presStyleIdx="2" presStyleCnt="4">
        <dgm:presLayoutVars>
          <dgm:bulletEnabled val="1"/>
        </dgm:presLayoutVars>
      </dgm:prSet>
      <dgm:spPr/>
    </dgm:pt>
    <dgm:pt modelId="{98876502-6AC2-4B02-A3CD-1CEDCCC8AFC1}" type="pres">
      <dgm:prSet presAssocID="{59742B53-C340-47FD-AF54-B2565A931727}" presName="FiveConn_4-5" presStyleLbl="fgAccFollowNode1" presStyleIdx="3" presStyleCnt="4">
        <dgm:presLayoutVars>
          <dgm:bulletEnabled val="1"/>
        </dgm:presLayoutVars>
      </dgm:prSet>
      <dgm:spPr/>
    </dgm:pt>
    <dgm:pt modelId="{5CDF2C22-59FA-4032-BCCF-FA328E2FC1C9}" type="pres">
      <dgm:prSet presAssocID="{59742B53-C340-47FD-AF54-B2565A931727}" presName="FiveNodes_1_text" presStyleLbl="node1" presStyleIdx="4" presStyleCnt="5">
        <dgm:presLayoutVars>
          <dgm:bulletEnabled val="1"/>
        </dgm:presLayoutVars>
      </dgm:prSet>
      <dgm:spPr/>
    </dgm:pt>
    <dgm:pt modelId="{2B980C2F-3EFE-4D38-BB24-4EA91B3F277A}" type="pres">
      <dgm:prSet presAssocID="{59742B53-C340-47FD-AF54-B2565A931727}" presName="FiveNodes_2_text" presStyleLbl="node1" presStyleIdx="4" presStyleCnt="5">
        <dgm:presLayoutVars>
          <dgm:bulletEnabled val="1"/>
        </dgm:presLayoutVars>
      </dgm:prSet>
      <dgm:spPr/>
    </dgm:pt>
    <dgm:pt modelId="{81B06270-26D4-44D1-9EF4-C680626F69E8}" type="pres">
      <dgm:prSet presAssocID="{59742B53-C340-47FD-AF54-B2565A931727}" presName="FiveNodes_3_text" presStyleLbl="node1" presStyleIdx="4" presStyleCnt="5">
        <dgm:presLayoutVars>
          <dgm:bulletEnabled val="1"/>
        </dgm:presLayoutVars>
      </dgm:prSet>
      <dgm:spPr/>
    </dgm:pt>
    <dgm:pt modelId="{16D884EA-2C0D-4A6C-90CC-5165EEF3AEBE}" type="pres">
      <dgm:prSet presAssocID="{59742B53-C340-47FD-AF54-B2565A931727}" presName="FiveNodes_4_text" presStyleLbl="node1" presStyleIdx="4" presStyleCnt="5">
        <dgm:presLayoutVars>
          <dgm:bulletEnabled val="1"/>
        </dgm:presLayoutVars>
      </dgm:prSet>
      <dgm:spPr/>
    </dgm:pt>
    <dgm:pt modelId="{7D7C6457-248D-476E-A76E-5780810217D9}" type="pres">
      <dgm:prSet presAssocID="{59742B53-C340-47FD-AF54-B2565A931727}" presName="FiveNodes_5_text" presStyleLbl="node1" presStyleIdx="4" presStyleCnt="5">
        <dgm:presLayoutVars>
          <dgm:bulletEnabled val="1"/>
        </dgm:presLayoutVars>
      </dgm:prSet>
      <dgm:spPr/>
    </dgm:pt>
  </dgm:ptLst>
  <dgm:cxnLst>
    <dgm:cxn modelId="{1FC38902-5C4B-44D0-8F0E-EF368E175573}" type="presOf" srcId="{D9B94FDE-1EDC-4056-A074-02E29EE95677}" destId="{CEFA235D-90B3-423E-BF87-1EFCA51A40E8}" srcOrd="0" destOrd="0" presId="urn:microsoft.com/office/officeart/2005/8/layout/vProcess5"/>
    <dgm:cxn modelId="{87856A0B-3E9F-44A4-B9D6-DF136D8A7A87}" type="presOf" srcId="{406887DC-BBAA-4CD3-B1D0-673659B9C0C3}" destId="{F31DFAD4-6186-4930-BFE9-BE3C9AB69050}" srcOrd="0" destOrd="0" presId="urn:microsoft.com/office/officeart/2005/8/layout/vProcess5"/>
    <dgm:cxn modelId="{3B55E413-A704-4E1C-A22A-19147FDC51C4}" srcId="{59742B53-C340-47FD-AF54-B2565A931727}" destId="{DB231FEA-7DAC-4738-AD5D-7B54174EC935}" srcOrd="1" destOrd="0" parTransId="{B48887CA-50CC-49E5-A08A-6747823A6EE6}" sibTransId="{A4E22A4C-48B4-46A4-908E-BC8C36733F0F}"/>
    <dgm:cxn modelId="{69533F35-4FDE-42FC-A317-2414E74206E1}" type="presOf" srcId="{DB231FEA-7DAC-4738-AD5D-7B54174EC935}" destId="{78F1A70C-2CBC-4651-BD95-A3E0F4D2C3E5}" srcOrd="0" destOrd="0" presId="urn:microsoft.com/office/officeart/2005/8/layout/vProcess5"/>
    <dgm:cxn modelId="{505EBA3B-3A98-4C33-9B96-CDB57A496536}" type="presOf" srcId="{D9B1AED7-F847-4EAD-B48D-92BA4A816168}" destId="{0B0DD649-F4E9-4BD4-9B40-82276809F991}" srcOrd="0" destOrd="0" presId="urn:microsoft.com/office/officeart/2005/8/layout/vProcess5"/>
    <dgm:cxn modelId="{13A75940-A424-4E09-B6A8-3509F6A1FE8B}" type="presOf" srcId="{17BAD028-7B01-452D-9919-2ACAAD286659}" destId="{98876502-6AC2-4B02-A3CD-1CEDCCC8AFC1}" srcOrd="0" destOrd="0" presId="urn:microsoft.com/office/officeart/2005/8/layout/vProcess5"/>
    <dgm:cxn modelId="{107D2C61-5497-4871-BAF9-2AE648E09735}" srcId="{59742B53-C340-47FD-AF54-B2565A931727}" destId="{F7CD46EB-CBC9-4AFB-9B67-541DAA23C48E}" srcOrd="2" destOrd="0" parTransId="{4A680A0B-B28D-4190-AFD6-E5AD18977FAF}" sibTransId="{A791B6DB-50BC-4EBC-82E2-7D19FF1F7606}"/>
    <dgm:cxn modelId="{DC367D41-7614-4830-8075-95BD19C38A77}" srcId="{59742B53-C340-47FD-AF54-B2565A931727}" destId="{D9B1AED7-F847-4EAD-B48D-92BA4A816168}" srcOrd="4" destOrd="0" parTransId="{33A5C1FD-3A59-41E8-8FC3-842B0C79D2FA}" sibTransId="{3C1A03F6-02CA-426C-8704-0D0100389474}"/>
    <dgm:cxn modelId="{D0580783-F54D-425E-A134-4C5E930C5031}" type="presOf" srcId="{F7CD46EB-CBC9-4AFB-9B67-541DAA23C48E}" destId="{1140FF74-32FE-4C4B-9FEA-2A70E3463AD3}" srcOrd="0" destOrd="0" presId="urn:microsoft.com/office/officeart/2005/8/layout/vProcess5"/>
    <dgm:cxn modelId="{91245783-BB54-4A6D-8F54-993D685E650B}" type="presOf" srcId="{DD51EB28-8A88-44A2-A552-8E31363A3128}" destId="{5CDF2C22-59FA-4032-BCCF-FA328E2FC1C9}" srcOrd="1" destOrd="0" presId="urn:microsoft.com/office/officeart/2005/8/layout/vProcess5"/>
    <dgm:cxn modelId="{D1C7769E-4613-4626-A432-AAC96AEFB670}" type="presOf" srcId="{DD51EB28-8A88-44A2-A552-8E31363A3128}" destId="{934A3FCD-C9FC-4C04-ADC7-626DD794E9E6}" srcOrd="0" destOrd="0" presId="urn:microsoft.com/office/officeart/2005/8/layout/vProcess5"/>
    <dgm:cxn modelId="{93AE92A8-E15E-4F6F-9F6B-69C8C1B5D4B9}" type="presOf" srcId="{D9B1AED7-F847-4EAD-B48D-92BA4A816168}" destId="{7D7C6457-248D-476E-A76E-5780810217D9}" srcOrd="1" destOrd="0" presId="urn:microsoft.com/office/officeart/2005/8/layout/vProcess5"/>
    <dgm:cxn modelId="{166440A9-E0B1-4D5E-8170-C6258622DDA2}" type="presOf" srcId="{DB231FEA-7DAC-4738-AD5D-7B54174EC935}" destId="{2B980C2F-3EFE-4D38-BB24-4EA91B3F277A}" srcOrd="1" destOrd="0" presId="urn:microsoft.com/office/officeart/2005/8/layout/vProcess5"/>
    <dgm:cxn modelId="{578764B1-5C6B-443A-AF15-5C4A42541E4E}" type="presOf" srcId="{F7CD46EB-CBC9-4AFB-9B67-541DAA23C48E}" destId="{81B06270-26D4-44D1-9EF4-C680626F69E8}" srcOrd="1" destOrd="0" presId="urn:microsoft.com/office/officeart/2005/8/layout/vProcess5"/>
    <dgm:cxn modelId="{14F4B5BF-6C77-4AD5-B9FB-6636AEA9EB22}" type="presOf" srcId="{A791B6DB-50BC-4EBC-82E2-7D19FF1F7606}" destId="{643D168E-8E09-4773-BB2D-D6DB0A733D9E}" srcOrd="0" destOrd="0" presId="urn:microsoft.com/office/officeart/2005/8/layout/vProcess5"/>
    <dgm:cxn modelId="{6FBBF8C8-D67A-44AE-9124-F0577F1ECF60}" srcId="{59742B53-C340-47FD-AF54-B2565A931727}" destId="{DD51EB28-8A88-44A2-A552-8E31363A3128}" srcOrd="0" destOrd="0" parTransId="{814CB82A-1FB7-47F3-A5B2-9438A62C0D0E}" sibTransId="{406887DC-BBAA-4CD3-B1D0-673659B9C0C3}"/>
    <dgm:cxn modelId="{0DA417D2-267C-482C-A588-43FFE158A965}" srcId="{59742B53-C340-47FD-AF54-B2565A931727}" destId="{D9B94FDE-1EDC-4056-A074-02E29EE95677}" srcOrd="3" destOrd="0" parTransId="{8479251D-B4CA-4DAE-8ABD-177F9CE84CB6}" sibTransId="{17BAD028-7B01-452D-9919-2ACAAD286659}"/>
    <dgm:cxn modelId="{1FD900DD-D710-4906-ADAC-8F4ED550B458}" type="presOf" srcId="{59742B53-C340-47FD-AF54-B2565A931727}" destId="{1916BDCD-9B53-42F9-A3D0-B895B1FDF809}" srcOrd="0" destOrd="0" presId="urn:microsoft.com/office/officeart/2005/8/layout/vProcess5"/>
    <dgm:cxn modelId="{CA6AC1FC-49C6-4B85-A594-B7C2C31CE3F0}" type="presOf" srcId="{D9B94FDE-1EDC-4056-A074-02E29EE95677}" destId="{16D884EA-2C0D-4A6C-90CC-5165EEF3AEBE}" srcOrd="1" destOrd="0" presId="urn:microsoft.com/office/officeart/2005/8/layout/vProcess5"/>
    <dgm:cxn modelId="{3456B3FF-77CD-4D9A-BB36-03E1DD9F8C4C}" type="presOf" srcId="{A4E22A4C-48B4-46A4-908E-BC8C36733F0F}" destId="{59D3BA75-D17A-4C19-B5FC-F35A67BC2BD1}" srcOrd="0" destOrd="0" presId="urn:microsoft.com/office/officeart/2005/8/layout/vProcess5"/>
    <dgm:cxn modelId="{CDA1CEA2-7C04-4792-A9C2-22ADC69D4AAF}" type="presParOf" srcId="{1916BDCD-9B53-42F9-A3D0-B895B1FDF809}" destId="{1E9190EA-D498-4783-A2AC-408692989823}" srcOrd="0" destOrd="0" presId="urn:microsoft.com/office/officeart/2005/8/layout/vProcess5"/>
    <dgm:cxn modelId="{CB30DE27-A25D-44F5-AEB8-90874A65DCA7}" type="presParOf" srcId="{1916BDCD-9B53-42F9-A3D0-B895B1FDF809}" destId="{934A3FCD-C9FC-4C04-ADC7-626DD794E9E6}" srcOrd="1" destOrd="0" presId="urn:microsoft.com/office/officeart/2005/8/layout/vProcess5"/>
    <dgm:cxn modelId="{4E82CF17-4FB3-4F6B-8F9A-8FF7D0FF3532}" type="presParOf" srcId="{1916BDCD-9B53-42F9-A3D0-B895B1FDF809}" destId="{78F1A70C-2CBC-4651-BD95-A3E0F4D2C3E5}" srcOrd="2" destOrd="0" presId="urn:microsoft.com/office/officeart/2005/8/layout/vProcess5"/>
    <dgm:cxn modelId="{BD3FB328-2265-4E9E-B25E-A9123E9617DA}" type="presParOf" srcId="{1916BDCD-9B53-42F9-A3D0-B895B1FDF809}" destId="{1140FF74-32FE-4C4B-9FEA-2A70E3463AD3}" srcOrd="3" destOrd="0" presId="urn:microsoft.com/office/officeart/2005/8/layout/vProcess5"/>
    <dgm:cxn modelId="{DE1BD97F-B6FD-46B7-9E4A-6CABF606876A}" type="presParOf" srcId="{1916BDCD-9B53-42F9-A3D0-B895B1FDF809}" destId="{CEFA235D-90B3-423E-BF87-1EFCA51A40E8}" srcOrd="4" destOrd="0" presId="urn:microsoft.com/office/officeart/2005/8/layout/vProcess5"/>
    <dgm:cxn modelId="{C8206BA2-C63B-465C-A97C-2E30664DC467}" type="presParOf" srcId="{1916BDCD-9B53-42F9-A3D0-B895B1FDF809}" destId="{0B0DD649-F4E9-4BD4-9B40-82276809F991}" srcOrd="5" destOrd="0" presId="urn:microsoft.com/office/officeart/2005/8/layout/vProcess5"/>
    <dgm:cxn modelId="{BD44CA03-16CF-4151-B42D-9A3CD8417B8F}" type="presParOf" srcId="{1916BDCD-9B53-42F9-A3D0-B895B1FDF809}" destId="{F31DFAD4-6186-4930-BFE9-BE3C9AB69050}" srcOrd="6" destOrd="0" presId="urn:microsoft.com/office/officeart/2005/8/layout/vProcess5"/>
    <dgm:cxn modelId="{7719A1FF-ABC9-407B-9A01-08B7F4893FE2}" type="presParOf" srcId="{1916BDCD-9B53-42F9-A3D0-B895B1FDF809}" destId="{59D3BA75-D17A-4C19-B5FC-F35A67BC2BD1}" srcOrd="7" destOrd="0" presId="urn:microsoft.com/office/officeart/2005/8/layout/vProcess5"/>
    <dgm:cxn modelId="{A1339C67-ED1A-481F-BA3D-30427BAD5250}" type="presParOf" srcId="{1916BDCD-9B53-42F9-A3D0-B895B1FDF809}" destId="{643D168E-8E09-4773-BB2D-D6DB0A733D9E}" srcOrd="8" destOrd="0" presId="urn:microsoft.com/office/officeart/2005/8/layout/vProcess5"/>
    <dgm:cxn modelId="{483D0EEA-F355-4CDD-BC44-18477AC0F99E}" type="presParOf" srcId="{1916BDCD-9B53-42F9-A3D0-B895B1FDF809}" destId="{98876502-6AC2-4B02-A3CD-1CEDCCC8AFC1}" srcOrd="9" destOrd="0" presId="urn:microsoft.com/office/officeart/2005/8/layout/vProcess5"/>
    <dgm:cxn modelId="{FB3D6443-9FA5-4942-B004-9C64A264ED15}" type="presParOf" srcId="{1916BDCD-9B53-42F9-A3D0-B895B1FDF809}" destId="{5CDF2C22-59FA-4032-BCCF-FA328E2FC1C9}" srcOrd="10" destOrd="0" presId="urn:microsoft.com/office/officeart/2005/8/layout/vProcess5"/>
    <dgm:cxn modelId="{B9FBB8FE-E075-4B3D-BE4D-D8030B2D58B3}" type="presParOf" srcId="{1916BDCD-9B53-42F9-A3D0-B895B1FDF809}" destId="{2B980C2F-3EFE-4D38-BB24-4EA91B3F277A}" srcOrd="11" destOrd="0" presId="urn:microsoft.com/office/officeart/2005/8/layout/vProcess5"/>
    <dgm:cxn modelId="{A720D727-5CB4-41BA-A6F9-C5DA42111EFA}" type="presParOf" srcId="{1916BDCD-9B53-42F9-A3D0-B895B1FDF809}" destId="{81B06270-26D4-44D1-9EF4-C680626F69E8}" srcOrd="12" destOrd="0" presId="urn:microsoft.com/office/officeart/2005/8/layout/vProcess5"/>
    <dgm:cxn modelId="{BFF3EFEF-7753-4C1D-BEF8-2C5A1947E024}" type="presParOf" srcId="{1916BDCD-9B53-42F9-A3D0-B895B1FDF809}" destId="{16D884EA-2C0D-4A6C-90CC-5165EEF3AEBE}" srcOrd="13" destOrd="0" presId="urn:microsoft.com/office/officeart/2005/8/layout/vProcess5"/>
    <dgm:cxn modelId="{687EAE84-9CDC-4864-9893-18BCB62485BD}" type="presParOf" srcId="{1916BDCD-9B53-42F9-A3D0-B895B1FDF809}" destId="{7D7C6457-248D-476E-A76E-5780810217D9}" srcOrd="14"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742B53-C340-47FD-AF54-B2565A9317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DD51EB28-8A88-44A2-A552-8E31363A3128}">
      <dgm:prSet/>
      <dgm:spPr/>
      <dgm:t>
        <a:bodyPr/>
        <a:lstStyle/>
        <a:p>
          <a:r>
            <a:rPr lang="en-US" altLang="en-US" dirty="0">
              <a:latin typeface="Gill Sans" charset="0"/>
              <a:ea typeface="ＭＳ Ｐゴシック" panose="020B0600070205080204" pitchFamily="34" charset="-128"/>
            </a:rPr>
            <a:t>Age-appropriate information about the illness and prognosis</a:t>
          </a:r>
          <a:endParaRPr lang="en-GB" dirty="0"/>
        </a:p>
      </dgm:t>
    </dgm:pt>
    <dgm:pt modelId="{814CB82A-1FB7-47F3-A5B2-9438A62C0D0E}" type="parTrans" cxnId="{6FBBF8C8-D67A-44AE-9124-F0577F1ECF60}">
      <dgm:prSet/>
      <dgm:spPr/>
      <dgm:t>
        <a:bodyPr/>
        <a:lstStyle/>
        <a:p>
          <a:endParaRPr lang="en-GB"/>
        </a:p>
      </dgm:t>
    </dgm:pt>
    <dgm:pt modelId="{406887DC-BBAA-4CD3-B1D0-673659B9C0C3}" type="sibTrans" cxnId="{6FBBF8C8-D67A-44AE-9124-F0577F1ECF60}">
      <dgm:prSet/>
      <dgm:spPr/>
      <dgm:t>
        <a:bodyPr/>
        <a:lstStyle/>
        <a:p>
          <a:endParaRPr lang="en-GB"/>
        </a:p>
      </dgm:t>
    </dgm:pt>
    <dgm:pt modelId="{DB231FEA-7DAC-4738-AD5D-7B54174EC935}">
      <dgm:prSet/>
      <dgm:spPr/>
      <dgm:t>
        <a:bodyPr/>
        <a:lstStyle/>
        <a:p>
          <a:r>
            <a:rPr lang="en-US" altLang="en-US" dirty="0">
              <a:latin typeface="Gill Sans" charset="0"/>
              <a:ea typeface="ＭＳ Ｐゴシック" panose="020B0600070205080204" pitchFamily="34" charset="-128"/>
            </a:rPr>
            <a:t>A chance to make and see friends.</a:t>
          </a:r>
          <a:endParaRPr lang="en-GB" dirty="0"/>
        </a:p>
      </dgm:t>
    </dgm:pt>
    <dgm:pt modelId="{B48887CA-50CC-49E5-A08A-6747823A6EE6}" type="parTrans" cxnId="{3B55E413-A704-4E1C-A22A-19147FDC51C4}">
      <dgm:prSet/>
      <dgm:spPr/>
      <dgm:t>
        <a:bodyPr/>
        <a:lstStyle/>
        <a:p>
          <a:endParaRPr lang="en-GB"/>
        </a:p>
      </dgm:t>
    </dgm:pt>
    <dgm:pt modelId="{A4E22A4C-48B4-46A4-908E-BC8C36733F0F}" type="sibTrans" cxnId="{3B55E413-A704-4E1C-A22A-19147FDC51C4}">
      <dgm:prSet/>
      <dgm:spPr/>
      <dgm:t>
        <a:bodyPr/>
        <a:lstStyle/>
        <a:p>
          <a:endParaRPr lang="en-GB"/>
        </a:p>
      </dgm:t>
    </dgm:pt>
    <dgm:pt modelId="{F7CD46EB-CBC9-4AFB-9B67-541DAA23C48E}">
      <dgm:prSet/>
      <dgm:spPr/>
      <dgm:t>
        <a:bodyPr/>
        <a:lstStyle/>
        <a:p>
          <a:r>
            <a:rPr lang="en-US" altLang="en-US" dirty="0">
              <a:latin typeface="Gill Sans" charset="0"/>
              <a:ea typeface="ＭＳ Ｐゴシック" panose="020B0600070205080204" pitchFamily="34" charset="-128"/>
            </a:rPr>
            <a:t>Recognition of their role in the family practical and domestic help</a:t>
          </a:r>
          <a:endParaRPr lang="en-GB" dirty="0"/>
        </a:p>
      </dgm:t>
    </dgm:pt>
    <dgm:pt modelId="{4A680A0B-B28D-4190-AFD6-E5AD18977FAF}" type="parTrans" cxnId="{107D2C61-5497-4871-BAF9-2AE648E09735}">
      <dgm:prSet/>
      <dgm:spPr/>
      <dgm:t>
        <a:bodyPr/>
        <a:lstStyle/>
        <a:p>
          <a:endParaRPr lang="en-GB"/>
        </a:p>
      </dgm:t>
    </dgm:pt>
    <dgm:pt modelId="{A791B6DB-50BC-4EBC-82E2-7D19FF1F7606}" type="sibTrans" cxnId="{107D2C61-5497-4871-BAF9-2AE648E09735}">
      <dgm:prSet/>
      <dgm:spPr/>
      <dgm:t>
        <a:bodyPr/>
        <a:lstStyle/>
        <a:p>
          <a:endParaRPr lang="en-GB"/>
        </a:p>
      </dgm:t>
    </dgm:pt>
    <dgm:pt modelId="{D9B94FDE-1EDC-4056-A074-02E29EE95677}">
      <dgm:prSet/>
      <dgm:spPr/>
      <dgm:t>
        <a:bodyPr/>
        <a:lstStyle/>
        <a:p>
          <a:r>
            <a:rPr lang="en-US" altLang="en-US" dirty="0">
              <a:latin typeface="Gill Sans" charset="0"/>
              <a:ea typeface="ＭＳ Ｐゴシック" panose="020B0600070205080204" pitchFamily="34" charset="-128"/>
            </a:rPr>
            <a:t>A contact person and m</a:t>
          </a:r>
          <a:r>
            <a:rPr lang="en-US" dirty="0">
              <a:effectLst/>
              <a:latin typeface="Calibri" panose="020F0502020204030204" pitchFamily="34" charset="0"/>
              <a:ea typeface="Calibri" panose="020F0502020204030204" pitchFamily="34" charset="0"/>
              <a:cs typeface="Times New Roman" panose="02020603050405020304" pitchFamily="18" charset="0"/>
            </a:rPr>
            <a:t>inimal disruption of routines </a:t>
          </a:r>
          <a:r>
            <a:rPr lang="en-US" altLang="en-US" dirty="0">
              <a:latin typeface="Gill Sans" charset="0"/>
              <a:ea typeface="ＭＳ Ｐゴシック" panose="020B0600070205080204" pitchFamily="34" charset="-128"/>
            </a:rPr>
            <a:t>in the event of a crisis</a:t>
          </a:r>
          <a:endParaRPr lang="en-GB" dirty="0"/>
        </a:p>
      </dgm:t>
    </dgm:pt>
    <dgm:pt modelId="{8479251D-B4CA-4DAE-8ABD-177F9CE84CB6}" type="parTrans" cxnId="{0DA417D2-267C-482C-A588-43FFE158A965}">
      <dgm:prSet/>
      <dgm:spPr/>
      <dgm:t>
        <a:bodyPr/>
        <a:lstStyle/>
        <a:p>
          <a:endParaRPr lang="en-GB"/>
        </a:p>
      </dgm:t>
    </dgm:pt>
    <dgm:pt modelId="{17BAD028-7B01-452D-9919-2ACAAD286659}" type="sibTrans" cxnId="{0DA417D2-267C-482C-A588-43FFE158A965}">
      <dgm:prSet/>
      <dgm:spPr/>
      <dgm:t>
        <a:bodyPr/>
        <a:lstStyle/>
        <a:p>
          <a:endParaRPr lang="en-GB"/>
        </a:p>
      </dgm:t>
    </dgm:pt>
    <dgm:pt modelId="{E5565913-BFC2-4279-A21B-196225DB3B45}">
      <dgm:prSet/>
      <dgm:spPr/>
      <dgm:t>
        <a:bodyPr/>
        <a:lstStyle/>
        <a:p>
          <a:r>
            <a:rPr lang="en-US" altLang="en-US" dirty="0">
              <a:latin typeface="Gill Sans" charset="0"/>
              <a:ea typeface="ＭＳ Ｐゴシック" panose="020B0600070205080204" pitchFamily="34" charset="-128"/>
            </a:rPr>
            <a:t>Someone to talk to – not necessarily formal counselling </a:t>
          </a:r>
          <a:endParaRPr lang="en-GB" dirty="0"/>
        </a:p>
      </dgm:t>
    </dgm:pt>
    <dgm:pt modelId="{DDA2861A-FDDE-46E5-903D-36FFEC6FF68C}" type="parTrans" cxnId="{0C6DA9CB-E675-49A0-9831-9A9D6D55BB78}">
      <dgm:prSet/>
      <dgm:spPr/>
    </dgm:pt>
    <dgm:pt modelId="{8A386AE6-1C5D-42F6-8FBE-F2245DD63016}" type="sibTrans" cxnId="{0C6DA9CB-E675-49A0-9831-9A9D6D55BB78}">
      <dgm:prSet/>
      <dgm:spPr/>
      <dgm:t>
        <a:bodyPr/>
        <a:lstStyle/>
        <a:p>
          <a:endParaRPr lang="en-GB"/>
        </a:p>
      </dgm:t>
    </dgm:pt>
    <dgm:pt modelId="{C2405E6A-D35E-4DC5-AF85-5DEE5505CE89}" type="pres">
      <dgm:prSet presAssocID="{59742B53-C340-47FD-AF54-B2565A931727}" presName="outerComposite" presStyleCnt="0">
        <dgm:presLayoutVars>
          <dgm:chMax val="5"/>
          <dgm:dir/>
          <dgm:resizeHandles val="exact"/>
        </dgm:presLayoutVars>
      </dgm:prSet>
      <dgm:spPr/>
    </dgm:pt>
    <dgm:pt modelId="{60D357D9-AEB1-4BE8-BFDC-C3418804D075}" type="pres">
      <dgm:prSet presAssocID="{59742B53-C340-47FD-AF54-B2565A931727}" presName="dummyMaxCanvas" presStyleCnt="0">
        <dgm:presLayoutVars/>
      </dgm:prSet>
      <dgm:spPr/>
    </dgm:pt>
    <dgm:pt modelId="{A163AB26-C82D-4A4E-821F-BDDF93E689CE}" type="pres">
      <dgm:prSet presAssocID="{59742B53-C340-47FD-AF54-B2565A931727}" presName="FiveNodes_1" presStyleLbl="node1" presStyleIdx="0" presStyleCnt="5">
        <dgm:presLayoutVars>
          <dgm:bulletEnabled val="1"/>
        </dgm:presLayoutVars>
      </dgm:prSet>
      <dgm:spPr/>
    </dgm:pt>
    <dgm:pt modelId="{B430348B-DDD5-4C28-BBE7-1A5C3A1A1D57}" type="pres">
      <dgm:prSet presAssocID="{59742B53-C340-47FD-AF54-B2565A931727}" presName="FiveNodes_2" presStyleLbl="node1" presStyleIdx="1" presStyleCnt="5">
        <dgm:presLayoutVars>
          <dgm:bulletEnabled val="1"/>
        </dgm:presLayoutVars>
      </dgm:prSet>
      <dgm:spPr/>
    </dgm:pt>
    <dgm:pt modelId="{05BF7454-255C-473A-A2B7-1050AC070A84}" type="pres">
      <dgm:prSet presAssocID="{59742B53-C340-47FD-AF54-B2565A931727}" presName="FiveNodes_3" presStyleLbl="node1" presStyleIdx="2" presStyleCnt="5">
        <dgm:presLayoutVars>
          <dgm:bulletEnabled val="1"/>
        </dgm:presLayoutVars>
      </dgm:prSet>
      <dgm:spPr/>
    </dgm:pt>
    <dgm:pt modelId="{4DE56BE0-D504-4736-86ED-A968B8B5E2E9}" type="pres">
      <dgm:prSet presAssocID="{59742B53-C340-47FD-AF54-B2565A931727}" presName="FiveNodes_4" presStyleLbl="node1" presStyleIdx="3" presStyleCnt="5">
        <dgm:presLayoutVars>
          <dgm:bulletEnabled val="1"/>
        </dgm:presLayoutVars>
      </dgm:prSet>
      <dgm:spPr/>
    </dgm:pt>
    <dgm:pt modelId="{304C384D-FA30-4528-8C41-B1AF0C09B6F2}" type="pres">
      <dgm:prSet presAssocID="{59742B53-C340-47FD-AF54-B2565A931727}" presName="FiveNodes_5" presStyleLbl="node1" presStyleIdx="4" presStyleCnt="5">
        <dgm:presLayoutVars>
          <dgm:bulletEnabled val="1"/>
        </dgm:presLayoutVars>
      </dgm:prSet>
      <dgm:spPr/>
    </dgm:pt>
    <dgm:pt modelId="{3A7E7ADA-7A69-4194-ABE9-0E2EE57BE275}" type="pres">
      <dgm:prSet presAssocID="{59742B53-C340-47FD-AF54-B2565A931727}" presName="FiveConn_1-2" presStyleLbl="fgAccFollowNode1" presStyleIdx="0" presStyleCnt="4">
        <dgm:presLayoutVars>
          <dgm:bulletEnabled val="1"/>
        </dgm:presLayoutVars>
      </dgm:prSet>
      <dgm:spPr/>
    </dgm:pt>
    <dgm:pt modelId="{95C1BC87-86B6-4AD8-B523-7FF906BDCB5A}" type="pres">
      <dgm:prSet presAssocID="{59742B53-C340-47FD-AF54-B2565A931727}" presName="FiveConn_2-3" presStyleLbl="fgAccFollowNode1" presStyleIdx="1" presStyleCnt="4">
        <dgm:presLayoutVars>
          <dgm:bulletEnabled val="1"/>
        </dgm:presLayoutVars>
      </dgm:prSet>
      <dgm:spPr/>
    </dgm:pt>
    <dgm:pt modelId="{7192C1DF-02DF-458E-A73B-9C2B3DE05F27}" type="pres">
      <dgm:prSet presAssocID="{59742B53-C340-47FD-AF54-B2565A931727}" presName="FiveConn_3-4" presStyleLbl="fgAccFollowNode1" presStyleIdx="2" presStyleCnt="4">
        <dgm:presLayoutVars>
          <dgm:bulletEnabled val="1"/>
        </dgm:presLayoutVars>
      </dgm:prSet>
      <dgm:spPr/>
    </dgm:pt>
    <dgm:pt modelId="{E37DB4E9-0723-415F-B667-B8A13B56793A}" type="pres">
      <dgm:prSet presAssocID="{59742B53-C340-47FD-AF54-B2565A931727}" presName="FiveConn_4-5" presStyleLbl="fgAccFollowNode1" presStyleIdx="3" presStyleCnt="4">
        <dgm:presLayoutVars>
          <dgm:bulletEnabled val="1"/>
        </dgm:presLayoutVars>
      </dgm:prSet>
      <dgm:spPr/>
    </dgm:pt>
    <dgm:pt modelId="{225AC621-3FC4-4F42-9AD9-E6009704E968}" type="pres">
      <dgm:prSet presAssocID="{59742B53-C340-47FD-AF54-B2565A931727}" presName="FiveNodes_1_text" presStyleLbl="node1" presStyleIdx="4" presStyleCnt="5">
        <dgm:presLayoutVars>
          <dgm:bulletEnabled val="1"/>
        </dgm:presLayoutVars>
      </dgm:prSet>
      <dgm:spPr/>
    </dgm:pt>
    <dgm:pt modelId="{BCB9EC8F-C1E1-42E6-9AF5-E316D0BA4AAE}" type="pres">
      <dgm:prSet presAssocID="{59742B53-C340-47FD-AF54-B2565A931727}" presName="FiveNodes_2_text" presStyleLbl="node1" presStyleIdx="4" presStyleCnt="5">
        <dgm:presLayoutVars>
          <dgm:bulletEnabled val="1"/>
        </dgm:presLayoutVars>
      </dgm:prSet>
      <dgm:spPr/>
    </dgm:pt>
    <dgm:pt modelId="{BF24EDA5-94EF-490C-B165-010A33AD3A51}" type="pres">
      <dgm:prSet presAssocID="{59742B53-C340-47FD-AF54-B2565A931727}" presName="FiveNodes_3_text" presStyleLbl="node1" presStyleIdx="4" presStyleCnt="5">
        <dgm:presLayoutVars>
          <dgm:bulletEnabled val="1"/>
        </dgm:presLayoutVars>
      </dgm:prSet>
      <dgm:spPr/>
    </dgm:pt>
    <dgm:pt modelId="{9BC138DE-3E05-42C8-B901-C0AB51AAB9DE}" type="pres">
      <dgm:prSet presAssocID="{59742B53-C340-47FD-AF54-B2565A931727}" presName="FiveNodes_4_text" presStyleLbl="node1" presStyleIdx="4" presStyleCnt="5">
        <dgm:presLayoutVars>
          <dgm:bulletEnabled val="1"/>
        </dgm:presLayoutVars>
      </dgm:prSet>
      <dgm:spPr/>
    </dgm:pt>
    <dgm:pt modelId="{898FEC34-868E-4037-A5B9-BA38FA54E5DD}" type="pres">
      <dgm:prSet presAssocID="{59742B53-C340-47FD-AF54-B2565A931727}" presName="FiveNodes_5_text" presStyleLbl="node1" presStyleIdx="4" presStyleCnt="5">
        <dgm:presLayoutVars>
          <dgm:bulletEnabled val="1"/>
        </dgm:presLayoutVars>
      </dgm:prSet>
      <dgm:spPr/>
    </dgm:pt>
  </dgm:ptLst>
  <dgm:cxnLst>
    <dgm:cxn modelId="{3B55E413-A704-4E1C-A22A-19147FDC51C4}" srcId="{59742B53-C340-47FD-AF54-B2565A931727}" destId="{DB231FEA-7DAC-4738-AD5D-7B54174EC935}" srcOrd="2" destOrd="0" parTransId="{B48887CA-50CC-49E5-A08A-6747823A6EE6}" sibTransId="{A4E22A4C-48B4-46A4-908E-BC8C36733F0F}"/>
    <dgm:cxn modelId="{C8C7D817-DB43-4099-862E-FB961063FE26}" type="presOf" srcId="{406887DC-BBAA-4CD3-B1D0-673659B9C0C3}" destId="{3A7E7ADA-7A69-4194-ABE9-0E2EE57BE275}" srcOrd="0" destOrd="0" presId="urn:microsoft.com/office/officeart/2005/8/layout/vProcess5"/>
    <dgm:cxn modelId="{EAF3362F-832D-4C99-9272-0C6E898E74FF}" type="presOf" srcId="{8A386AE6-1C5D-42F6-8FBE-F2245DD63016}" destId="{95C1BC87-86B6-4AD8-B523-7FF906BDCB5A}" srcOrd="0" destOrd="0" presId="urn:microsoft.com/office/officeart/2005/8/layout/vProcess5"/>
    <dgm:cxn modelId="{915FA13C-E799-44A7-ADC8-DE5C46CFE1D9}" type="presOf" srcId="{A791B6DB-50BC-4EBC-82E2-7D19FF1F7606}" destId="{E37DB4E9-0723-415F-B667-B8A13B56793A}" srcOrd="0" destOrd="0" presId="urn:microsoft.com/office/officeart/2005/8/layout/vProcess5"/>
    <dgm:cxn modelId="{DCC1153F-CE40-4DEB-BF38-647DB6DF5025}" type="presOf" srcId="{DD51EB28-8A88-44A2-A552-8E31363A3128}" destId="{A163AB26-C82D-4A4E-821F-BDDF93E689CE}" srcOrd="0" destOrd="0" presId="urn:microsoft.com/office/officeart/2005/8/layout/vProcess5"/>
    <dgm:cxn modelId="{CB3D7240-4307-4424-8AA5-06A2460E1455}" type="presOf" srcId="{D9B94FDE-1EDC-4056-A074-02E29EE95677}" destId="{304C384D-FA30-4528-8C41-B1AF0C09B6F2}" srcOrd="0" destOrd="0" presId="urn:microsoft.com/office/officeart/2005/8/layout/vProcess5"/>
    <dgm:cxn modelId="{107D2C61-5497-4871-BAF9-2AE648E09735}" srcId="{59742B53-C340-47FD-AF54-B2565A931727}" destId="{F7CD46EB-CBC9-4AFB-9B67-541DAA23C48E}" srcOrd="3" destOrd="0" parTransId="{4A680A0B-B28D-4190-AFD6-E5AD18977FAF}" sibTransId="{A791B6DB-50BC-4EBC-82E2-7D19FF1F7606}"/>
    <dgm:cxn modelId="{EC513871-C082-4FD3-BDA8-41436D4AB597}" type="presOf" srcId="{D9B94FDE-1EDC-4056-A074-02E29EE95677}" destId="{898FEC34-868E-4037-A5B9-BA38FA54E5DD}" srcOrd="1" destOrd="0" presId="urn:microsoft.com/office/officeart/2005/8/layout/vProcess5"/>
    <dgm:cxn modelId="{AB74CC71-A94D-44E2-B998-340F2C0F7681}" type="presOf" srcId="{DD51EB28-8A88-44A2-A552-8E31363A3128}" destId="{225AC621-3FC4-4F42-9AD9-E6009704E968}" srcOrd="1" destOrd="0" presId="urn:microsoft.com/office/officeart/2005/8/layout/vProcess5"/>
    <dgm:cxn modelId="{1C70D75A-67A6-43CE-91DA-557A05F94833}" type="presOf" srcId="{A4E22A4C-48B4-46A4-908E-BC8C36733F0F}" destId="{7192C1DF-02DF-458E-A73B-9C2B3DE05F27}" srcOrd="0" destOrd="0" presId="urn:microsoft.com/office/officeart/2005/8/layout/vProcess5"/>
    <dgm:cxn modelId="{E71E6487-2563-4E59-963E-8F47DECEBB64}" type="presOf" srcId="{F7CD46EB-CBC9-4AFB-9B67-541DAA23C48E}" destId="{4DE56BE0-D504-4736-86ED-A968B8B5E2E9}" srcOrd="0" destOrd="0" presId="urn:microsoft.com/office/officeart/2005/8/layout/vProcess5"/>
    <dgm:cxn modelId="{FB59FD9E-A0B1-4D7B-B169-C09F36F79AD1}" type="presOf" srcId="{DB231FEA-7DAC-4738-AD5D-7B54174EC935}" destId="{05BF7454-255C-473A-A2B7-1050AC070A84}" srcOrd="0" destOrd="0" presId="urn:microsoft.com/office/officeart/2005/8/layout/vProcess5"/>
    <dgm:cxn modelId="{20E422AF-DDF5-449C-A2C3-9CE699059B45}" type="presOf" srcId="{DB231FEA-7DAC-4738-AD5D-7B54174EC935}" destId="{BF24EDA5-94EF-490C-B165-010A33AD3A51}" srcOrd="1" destOrd="0" presId="urn:microsoft.com/office/officeart/2005/8/layout/vProcess5"/>
    <dgm:cxn modelId="{87ED27C0-5F5D-4CEB-BB0A-711E2FAD1198}" type="presOf" srcId="{59742B53-C340-47FD-AF54-B2565A931727}" destId="{C2405E6A-D35E-4DC5-AF85-5DEE5505CE89}" srcOrd="0" destOrd="0" presId="urn:microsoft.com/office/officeart/2005/8/layout/vProcess5"/>
    <dgm:cxn modelId="{6FBBF8C8-D67A-44AE-9124-F0577F1ECF60}" srcId="{59742B53-C340-47FD-AF54-B2565A931727}" destId="{DD51EB28-8A88-44A2-A552-8E31363A3128}" srcOrd="0" destOrd="0" parTransId="{814CB82A-1FB7-47F3-A5B2-9438A62C0D0E}" sibTransId="{406887DC-BBAA-4CD3-B1D0-673659B9C0C3}"/>
    <dgm:cxn modelId="{0C6DA9CB-E675-49A0-9831-9A9D6D55BB78}" srcId="{59742B53-C340-47FD-AF54-B2565A931727}" destId="{E5565913-BFC2-4279-A21B-196225DB3B45}" srcOrd="1" destOrd="0" parTransId="{DDA2861A-FDDE-46E5-903D-36FFEC6FF68C}" sibTransId="{8A386AE6-1C5D-42F6-8FBE-F2245DD63016}"/>
    <dgm:cxn modelId="{E689FCCE-64A8-4720-AE1C-F62ED20C0F86}" type="presOf" srcId="{E5565913-BFC2-4279-A21B-196225DB3B45}" destId="{BCB9EC8F-C1E1-42E6-9AF5-E316D0BA4AAE}" srcOrd="1" destOrd="0" presId="urn:microsoft.com/office/officeart/2005/8/layout/vProcess5"/>
    <dgm:cxn modelId="{0DA417D2-267C-482C-A588-43FFE158A965}" srcId="{59742B53-C340-47FD-AF54-B2565A931727}" destId="{D9B94FDE-1EDC-4056-A074-02E29EE95677}" srcOrd="4" destOrd="0" parTransId="{8479251D-B4CA-4DAE-8ABD-177F9CE84CB6}" sibTransId="{17BAD028-7B01-452D-9919-2ACAAD286659}"/>
    <dgm:cxn modelId="{3126F2FD-7C2D-4A20-9C56-5C4007A0C4F8}" type="presOf" srcId="{E5565913-BFC2-4279-A21B-196225DB3B45}" destId="{B430348B-DDD5-4C28-BBE7-1A5C3A1A1D57}" srcOrd="0" destOrd="0" presId="urn:microsoft.com/office/officeart/2005/8/layout/vProcess5"/>
    <dgm:cxn modelId="{0BD98EFF-3EA5-4FF0-B67C-56819D4FA218}" type="presOf" srcId="{F7CD46EB-CBC9-4AFB-9B67-541DAA23C48E}" destId="{9BC138DE-3E05-42C8-B901-C0AB51AAB9DE}" srcOrd="1" destOrd="0" presId="urn:microsoft.com/office/officeart/2005/8/layout/vProcess5"/>
    <dgm:cxn modelId="{8F52DCEB-C8FD-4664-A2DB-0B897B662CE8}" type="presParOf" srcId="{C2405E6A-D35E-4DC5-AF85-5DEE5505CE89}" destId="{60D357D9-AEB1-4BE8-BFDC-C3418804D075}" srcOrd="0" destOrd="0" presId="urn:microsoft.com/office/officeart/2005/8/layout/vProcess5"/>
    <dgm:cxn modelId="{AF8053CC-71C0-406C-964D-A28E84796FE9}" type="presParOf" srcId="{C2405E6A-D35E-4DC5-AF85-5DEE5505CE89}" destId="{A163AB26-C82D-4A4E-821F-BDDF93E689CE}" srcOrd="1" destOrd="0" presId="urn:microsoft.com/office/officeart/2005/8/layout/vProcess5"/>
    <dgm:cxn modelId="{605ED510-2A92-488A-836B-B7D07BEAD698}" type="presParOf" srcId="{C2405E6A-D35E-4DC5-AF85-5DEE5505CE89}" destId="{B430348B-DDD5-4C28-BBE7-1A5C3A1A1D57}" srcOrd="2" destOrd="0" presId="urn:microsoft.com/office/officeart/2005/8/layout/vProcess5"/>
    <dgm:cxn modelId="{8F76F918-C612-433F-9007-692B28ECA2E4}" type="presParOf" srcId="{C2405E6A-D35E-4DC5-AF85-5DEE5505CE89}" destId="{05BF7454-255C-473A-A2B7-1050AC070A84}" srcOrd="3" destOrd="0" presId="urn:microsoft.com/office/officeart/2005/8/layout/vProcess5"/>
    <dgm:cxn modelId="{E504DCEE-D972-48F1-9A4B-045221CCB375}" type="presParOf" srcId="{C2405E6A-D35E-4DC5-AF85-5DEE5505CE89}" destId="{4DE56BE0-D504-4736-86ED-A968B8B5E2E9}" srcOrd="4" destOrd="0" presId="urn:microsoft.com/office/officeart/2005/8/layout/vProcess5"/>
    <dgm:cxn modelId="{C6B30AB3-71AD-4A1E-A7EE-CDA4E8BA28A2}" type="presParOf" srcId="{C2405E6A-D35E-4DC5-AF85-5DEE5505CE89}" destId="{304C384D-FA30-4528-8C41-B1AF0C09B6F2}" srcOrd="5" destOrd="0" presId="urn:microsoft.com/office/officeart/2005/8/layout/vProcess5"/>
    <dgm:cxn modelId="{C39E7CEB-B435-468A-AFE2-5CD92A03D0A2}" type="presParOf" srcId="{C2405E6A-D35E-4DC5-AF85-5DEE5505CE89}" destId="{3A7E7ADA-7A69-4194-ABE9-0E2EE57BE275}" srcOrd="6" destOrd="0" presId="urn:microsoft.com/office/officeart/2005/8/layout/vProcess5"/>
    <dgm:cxn modelId="{DE772B51-E39D-41D2-9D17-F06488A0AC8A}" type="presParOf" srcId="{C2405E6A-D35E-4DC5-AF85-5DEE5505CE89}" destId="{95C1BC87-86B6-4AD8-B523-7FF906BDCB5A}" srcOrd="7" destOrd="0" presId="urn:microsoft.com/office/officeart/2005/8/layout/vProcess5"/>
    <dgm:cxn modelId="{022B5F9D-8476-48EC-9654-1E452ABEA836}" type="presParOf" srcId="{C2405E6A-D35E-4DC5-AF85-5DEE5505CE89}" destId="{7192C1DF-02DF-458E-A73B-9C2B3DE05F27}" srcOrd="8" destOrd="0" presId="urn:microsoft.com/office/officeart/2005/8/layout/vProcess5"/>
    <dgm:cxn modelId="{D3E3F5AD-8042-4CF1-AA2E-C5154C47E667}" type="presParOf" srcId="{C2405E6A-D35E-4DC5-AF85-5DEE5505CE89}" destId="{E37DB4E9-0723-415F-B667-B8A13B56793A}" srcOrd="9" destOrd="0" presId="urn:microsoft.com/office/officeart/2005/8/layout/vProcess5"/>
    <dgm:cxn modelId="{8385F579-A0F1-4526-8ABB-7A7A4E62B8A3}" type="presParOf" srcId="{C2405E6A-D35E-4DC5-AF85-5DEE5505CE89}" destId="{225AC621-3FC4-4F42-9AD9-E6009704E968}" srcOrd="10" destOrd="0" presId="urn:microsoft.com/office/officeart/2005/8/layout/vProcess5"/>
    <dgm:cxn modelId="{25EC7E0C-E4F1-4C2D-8428-B3A1FCC2ED2B}" type="presParOf" srcId="{C2405E6A-D35E-4DC5-AF85-5DEE5505CE89}" destId="{BCB9EC8F-C1E1-42E6-9AF5-E316D0BA4AAE}" srcOrd="11" destOrd="0" presId="urn:microsoft.com/office/officeart/2005/8/layout/vProcess5"/>
    <dgm:cxn modelId="{063A6C05-3434-4FE4-BB66-4C3BAABA5E6C}" type="presParOf" srcId="{C2405E6A-D35E-4DC5-AF85-5DEE5505CE89}" destId="{BF24EDA5-94EF-490C-B165-010A33AD3A51}" srcOrd="12" destOrd="0" presId="urn:microsoft.com/office/officeart/2005/8/layout/vProcess5"/>
    <dgm:cxn modelId="{A382C770-5F82-41CA-92FA-7241397EC785}" type="presParOf" srcId="{C2405E6A-D35E-4DC5-AF85-5DEE5505CE89}" destId="{9BC138DE-3E05-42C8-B901-C0AB51AAB9DE}" srcOrd="13" destOrd="0" presId="urn:microsoft.com/office/officeart/2005/8/layout/vProcess5"/>
    <dgm:cxn modelId="{35898FB9-AED7-499C-9B4F-F1CFCF5281B3}" type="presParOf" srcId="{C2405E6A-D35E-4DC5-AF85-5DEE5505CE89}" destId="{898FEC34-868E-4037-A5B9-BA38FA54E5DD}" srcOrd="14"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FCB81D-5D50-43F7-B4E3-1BA869EE052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2F7C5DE-3C98-4518-83B6-060CE7C536CD}">
      <dgm:prSet/>
      <dgm:spPr/>
      <dgm:t>
        <a:bodyPr/>
        <a:lstStyle/>
        <a:p>
          <a:pPr>
            <a:lnSpc>
              <a:spcPct val="100000"/>
            </a:lnSpc>
            <a:defRPr cap="all"/>
          </a:pPr>
          <a:r>
            <a:rPr lang="en-US"/>
            <a:t>Support relies on having an attuned adult</a:t>
          </a:r>
          <a:endParaRPr lang="en-US" dirty="0"/>
        </a:p>
      </dgm:t>
    </dgm:pt>
    <dgm:pt modelId="{20BA148E-523E-4916-9CEF-066F0EE7076B}" type="parTrans" cxnId="{714376C8-F04C-491B-A70E-F16A95977149}">
      <dgm:prSet/>
      <dgm:spPr/>
      <dgm:t>
        <a:bodyPr/>
        <a:lstStyle/>
        <a:p>
          <a:endParaRPr lang="en-US"/>
        </a:p>
      </dgm:t>
    </dgm:pt>
    <dgm:pt modelId="{39AFF284-96FA-40B1-8C9B-DE72DFE89590}" type="sibTrans" cxnId="{714376C8-F04C-491B-A70E-F16A95977149}">
      <dgm:prSet/>
      <dgm:spPr/>
      <dgm:t>
        <a:bodyPr/>
        <a:lstStyle/>
        <a:p>
          <a:pPr>
            <a:lnSpc>
              <a:spcPct val="100000"/>
            </a:lnSpc>
          </a:pPr>
          <a:endParaRPr lang="en-US"/>
        </a:p>
      </dgm:t>
    </dgm:pt>
    <dgm:pt modelId="{6426F28E-8239-4948-92A8-2E2E4F32982D}">
      <dgm:prSet/>
      <dgm:spPr/>
      <dgm:t>
        <a:bodyPr/>
        <a:lstStyle/>
        <a:p>
          <a:pPr>
            <a:lnSpc>
              <a:spcPct val="100000"/>
            </a:lnSpc>
            <a:defRPr cap="all"/>
          </a:pPr>
          <a:r>
            <a:rPr lang="en-US"/>
            <a:t>YOU don’t need to be a mental health expert</a:t>
          </a:r>
          <a:endParaRPr lang="en-US" dirty="0"/>
        </a:p>
      </dgm:t>
    </dgm:pt>
    <dgm:pt modelId="{6455FF94-2A55-4EBD-A717-12968DD0F546}" type="parTrans" cxnId="{850D8EEF-21DB-49D4-9BA0-AA708F7AB828}">
      <dgm:prSet/>
      <dgm:spPr/>
      <dgm:t>
        <a:bodyPr/>
        <a:lstStyle/>
        <a:p>
          <a:endParaRPr lang="en-US"/>
        </a:p>
      </dgm:t>
    </dgm:pt>
    <dgm:pt modelId="{EDF6679B-F6BA-4234-BC5E-DB68CF956BD2}" type="sibTrans" cxnId="{850D8EEF-21DB-49D4-9BA0-AA708F7AB828}">
      <dgm:prSet/>
      <dgm:spPr/>
      <dgm:t>
        <a:bodyPr/>
        <a:lstStyle/>
        <a:p>
          <a:pPr>
            <a:lnSpc>
              <a:spcPct val="100000"/>
            </a:lnSpc>
          </a:pPr>
          <a:endParaRPr lang="en-US"/>
        </a:p>
      </dgm:t>
    </dgm:pt>
    <dgm:pt modelId="{5C8B6BC2-136C-48C0-9AAA-5DC84BCE2E41}">
      <dgm:prSet/>
      <dgm:spPr/>
      <dgm:t>
        <a:bodyPr/>
        <a:lstStyle/>
        <a:p>
          <a:pPr>
            <a:lnSpc>
              <a:spcPct val="100000"/>
            </a:lnSpc>
            <a:defRPr cap="all"/>
          </a:pPr>
          <a:r>
            <a:rPr lang="en-GB" b="0" i="0" baseline="0"/>
            <a:t>You don’t need all the answers</a:t>
          </a:r>
          <a:endParaRPr lang="en-US" dirty="0"/>
        </a:p>
      </dgm:t>
    </dgm:pt>
    <dgm:pt modelId="{0F25AA21-1B85-48F8-A61D-CB53CA5DF27B}" type="parTrans" cxnId="{507FCA8E-04A8-4F9D-AF19-726C0757D3E6}">
      <dgm:prSet/>
      <dgm:spPr/>
      <dgm:t>
        <a:bodyPr/>
        <a:lstStyle/>
        <a:p>
          <a:endParaRPr lang="en-US"/>
        </a:p>
      </dgm:t>
    </dgm:pt>
    <dgm:pt modelId="{3BC8B406-8A66-4709-9ACD-CCCC9B52DD7E}" type="sibTrans" cxnId="{507FCA8E-04A8-4F9D-AF19-726C0757D3E6}">
      <dgm:prSet/>
      <dgm:spPr/>
      <dgm:t>
        <a:bodyPr/>
        <a:lstStyle/>
        <a:p>
          <a:pPr>
            <a:lnSpc>
              <a:spcPct val="100000"/>
            </a:lnSpc>
          </a:pPr>
          <a:endParaRPr lang="en-US"/>
        </a:p>
      </dgm:t>
    </dgm:pt>
    <dgm:pt modelId="{01227099-0B59-446F-AEE7-6720BA37F93C}">
      <dgm:prSet/>
      <dgm:spPr/>
      <dgm:t>
        <a:bodyPr/>
        <a:lstStyle/>
        <a:p>
          <a:pPr>
            <a:lnSpc>
              <a:spcPct val="100000"/>
            </a:lnSpc>
            <a:defRPr cap="all"/>
          </a:pPr>
          <a:r>
            <a:rPr lang="en-US"/>
            <a:t>You don’t need to fix it</a:t>
          </a:r>
          <a:endParaRPr lang="en-US" dirty="0"/>
        </a:p>
      </dgm:t>
    </dgm:pt>
    <dgm:pt modelId="{771D6803-7364-41DD-8BAA-B1B2BFA3D8E1}" type="parTrans" cxnId="{1DB6F598-60D3-45A6-BD50-F9C0E0AFF06C}">
      <dgm:prSet/>
      <dgm:spPr/>
      <dgm:t>
        <a:bodyPr/>
        <a:lstStyle/>
        <a:p>
          <a:endParaRPr lang="en-GB"/>
        </a:p>
      </dgm:t>
    </dgm:pt>
    <dgm:pt modelId="{211F03DE-B521-4115-8C16-5D805A77BC86}" type="sibTrans" cxnId="{1DB6F598-60D3-45A6-BD50-F9C0E0AFF06C}">
      <dgm:prSet/>
      <dgm:spPr/>
      <dgm:t>
        <a:bodyPr/>
        <a:lstStyle/>
        <a:p>
          <a:pPr>
            <a:lnSpc>
              <a:spcPct val="100000"/>
            </a:lnSpc>
          </a:pPr>
          <a:endParaRPr lang="en-GB"/>
        </a:p>
      </dgm:t>
    </dgm:pt>
    <dgm:pt modelId="{39855CE8-F6A0-4308-9EED-5B364E28EEEE}" type="pres">
      <dgm:prSet presAssocID="{D9FCB81D-5D50-43F7-B4E3-1BA869EE052E}" presName="hierChild1" presStyleCnt="0">
        <dgm:presLayoutVars>
          <dgm:chPref val="1"/>
          <dgm:dir/>
          <dgm:animOne val="branch"/>
          <dgm:animLvl val="lvl"/>
          <dgm:resizeHandles/>
        </dgm:presLayoutVars>
      </dgm:prSet>
      <dgm:spPr/>
    </dgm:pt>
    <dgm:pt modelId="{D024359B-FD41-4E9C-BE42-4030DEE7971D}" type="pres">
      <dgm:prSet presAssocID="{72F7C5DE-3C98-4518-83B6-060CE7C536CD}" presName="hierRoot1" presStyleCnt="0"/>
      <dgm:spPr/>
    </dgm:pt>
    <dgm:pt modelId="{F64AEF13-253C-44F7-9369-2E378B5B2DEC}" type="pres">
      <dgm:prSet presAssocID="{72F7C5DE-3C98-4518-83B6-060CE7C536CD}" presName="composite" presStyleCnt="0"/>
      <dgm:spPr/>
    </dgm:pt>
    <dgm:pt modelId="{B67898F6-A3A5-4E58-B8B2-B0585FFD7E5C}" type="pres">
      <dgm:prSet presAssocID="{72F7C5DE-3C98-4518-83B6-060CE7C536CD}" presName="background" presStyleLbl="node0" presStyleIdx="0" presStyleCnt="4"/>
      <dgm:spPr/>
    </dgm:pt>
    <dgm:pt modelId="{8B7C4083-B973-444C-93BE-B647542BFA09}" type="pres">
      <dgm:prSet presAssocID="{72F7C5DE-3C98-4518-83B6-060CE7C536CD}" presName="text" presStyleLbl="fgAcc0" presStyleIdx="0" presStyleCnt="4">
        <dgm:presLayoutVars>
          <dgm:chPref val="3"/>
        </dgm:presLayoutVars>
      </dgm:prSet>
      <dgm:spPr/>
    </dgm:pt>
    <dgm:pt modelId="{E9001234-5F58-44A8-818A-097B5DEF4343}" type="pres">
      <dgm:prSet presAssocID="{72F7C5DE-3C98-4518-83B6-060CE7C536CD}" presName="hierChild2" presStyleCnt="0"/>
      <dgm:spPr/>
    </dgm:pt>
    <dgm:pt modelId="{3AB8B301-8C93-4991-80BF-33E31DFE4C50}" type="pres">
      <dgm:prSet presAssocID="{6426F28E-8239-4948-92A8-2E2E4F32982D}" presName="hierRoot1" presStyleCnt="0"/>
      <dgm:spPr/>
    </dgm:pt>
    <dgm:pt modelId="{01F4C617-31B2-47A3-99A2-C3910C1DE571}" type="pres">
      <dgm:prSet presAssocID="{6426F28E-8239-4948-92A8-2E2E4F32982D}" presName="composite" presStyleCnt="0"/>
      <dgm:spPr/>
    </dgm:pt>
    <dgm:pt modelId="{37D71B0B-6C3C-43F9-AB6D-BF831CB71A95}" type="pres">
      <dgm:prSet presAssocID="{6426F28E-8239-4948-92A8-2E2E4F32982D}" presName="background" presStyleLbl="node0" presStyleIdx="1" presStyleCnt="4"/>
      <dgm:spPr/>
    </dgm:pt>
    <dgm:pt modelId="{5E8DD793-1FF8-42C9-9D8C-EFA734F7B35A}" type="pres">
      <dgm:prSet presAssocID="{6426F28E-8239-4948-92A8-2E2E4F32982D}" presName="text" presStyleLbl="fgAcc0" presStyleIdx="1" presStyleCnt="4">
        <dgm:presLayoutVars>
          <dgm:chPref val="3"/>
        </dgm:presLayoutVars>
      </dgm:prSet>
      <dgm:spPr/>
    </dgm:pt>
    <dgm:pt modelId="{2FB25361-D715-4E36-A18B-A0E509552EF3}" type="pres">
      <dgm:prSet presAssocID="{6426F28E-8239-4948-92A8-2E2E4F32982D}" presName="hierChild2" presStyleCnt="0"/>
      <dgm:spPr/>
    </dgm:pt>
    <dgm:pt modelId="{4139A0A6-738F-4090-9102-253E4B833D34}" type="pres">
      <dgm:prSet presAssocID="{5C8B6BC2-136C-48C0-9AAA-5DC84BCE2E41}" presName="hierRoot1" presStyleCnt="0"/>
      <dgm:spPr/>
    </dgm:pt>
    <dgm:pt modelId="{ADB6F75B-B99E-4C35-BB4B-2140C3FD6979}" type="pres">
      <dgm:prSet presAssocID="{5C8B6BC2-136C-48C0-9AAA-5DC84BCE2E41}" presName="composite" presStyleCnt="0"/>
      <dgm:spPr/>
    </dgm:pt>
    <dgm:pt modelId="{764740F2-F191-42DE-9AB5-D896808B6C7A}" type="pres">
      <dgm:prSet presAssocID="{5C8B6BC2-136C-48C0-9AAA-5DC84BCE2E41}" presName="background" presStyleLbl="node0" presStyleIdx="2" presStyleCnt="4"/>
      <dgm:spPr/>
    </dgm:pt>
    <dgm:pt modelId="{D13893C4-C77B-40E3-94C7-70A7383CDA57}" type="pres">
      <dgm:prSet presAssocID="{5C8B6BC2-136C-48C0-9AAA-5DC84BCE2E41}" presName="text" presStyleLbl="fgAcc0" presStyleIdx="2" presStyleCnt="4">
        <dgm:presLayoutVars>
          <dgm:chPref val="3"/>
        </dgm:presLayoutVars>
      </dgm:prSet>
      <dgm:spPr/>
    </dgm:pt>
    <dgm:pt modelId="{FBFABBE9-00F2-408E-9E5C-BFF381DEE6EA}" type="pres">
      <dgm:prSet presAssocID="{5C8B6BC2-136C-48C0-9AAA-5DC84BCE2E41}" presName="hierChild2" presStyleCnt="0"/>
      <dgm:spPr/>
    </dgm:pt>
    <dgm:pt modelId="{2BC8C089-7F96-4809-81D5-0905E1FCF20D}" type="pres">
      <dgm:prSet presAssocID="{01227099-0B59-446F-AEE7-6720BA37F93C}" presName="hierRoot1" presStyleCnt="0"/>
      <dgm:spPr/>
    </dgm:pt>
    <dgm:pt modelId="{822EC5B1-3014-47BD-AC52-0FFE8BC1D6FE}" type="pres">
      <dgm:prSet presAssocID="{01227099-0B59-446F-AEE7-6720BA37F93C}" presName="composite" presStyleCnt="0"/>
      <dgm:spPr/>
    </dgm:pt>
    <dgm:pt modelId="{A9A699C0-10C8-4FA8-9F33-DC379C89A90F}" type="pres">
      <dgm:prSet presAssocID="{01227099-0B59-446F-AEE7-6720BA37F93C}" presName="background" presStyleLbl="node0" presStyleIdx="3" presStyleCnt="4"/>
      <dgm:spPr/>
    </dgm:pt>
    <dgm:pt modelId="{1C7B82F8-6615-4471-A259-4EA142865845}" type="pres">
      <dgm:prSet presAssocID="{01227099-0B59-446F-AEE7-6720BA37F93C}" presName="text" presStyleLbl="fgAcc0" presStyleIdx="3" presStyleCnt="4">
        <dgm:presLayoutVars>
          <dgm:chPref val="3"/>
        </dgm:presLayoutVars>
      </dgm:prSet>
      <dgm:spPr/>
    </dgm:pt>
    <dgm:pt modelId="{107D49E1-889A-40AC-AEE0-D7759433A40A}" type="pres">
      <dgm:prSet presAssocID="{01227099-0B59-446F-AEE7-6720BA37F93C}" presName="hierChild2" presStyleCnt="0"/>
      <dgm:spPr/>
    </dgm:pt>
  </dgm:ptLst>
  <dgm:cxnLst>
    <dgm:cxn modelId="{E8CA1C1E-57DA-4DF9-9F9F-BF7968CA2EAC}" type="presOf" srcId="{6426F28E-8239-4948-92A8-2E2E4F32982D}" destId="{5E8DD793-1FF8-42C9-9D8C-EFA734F7B35A}" srcOrd="0" destOrd="0" presId="urn:microsoft.com/office/officeart/2005/8/layout/hierarchy1"/>
    <dgm:cxn modelId="{4C50E621-C61C-475F-94F5-777E5A521320}" type="presOf" srcId="{01227099-0B59-446F-AEE7-6720BA37F93C}" destId="{1C7B82F8-6615-4471-A259-4EA142865845}" srcOrd="0" destOrd="0" presId="urn:microsoft.com/office/officeart/2005/8/layout/hierarchy1"/>
    <dgm:cxn modelId="{E9D11746-A24B-4F8C-A244-D9578CEDB10A}" type="presOf" srcId="{5C8B6BC2-136C-48C0-9AAA-5DC84BCE2E41}" destId="{D13893C4-C77B-40E3-94C7-70A7383CDA57}" srcOrd="0" destOrd="0" presId="urn:microsoft.com/office/officeart/2005/8/layout/hierarchy1"/>
    <dgm:cxn modelId="{507FCA8E-04A8-4F9D-AF19-726C0757D3E6}" srcId="{D9FCB81D-5D50-43F7-B4E3-1BA869EE052E}" destId="{5C8B6BC2-136C-48C0-9AAA-5DC84BCE2E41}" srcOrd="2" destOrd="0" parTransId="{0F25AA21-1B85-48F8-A61D-CB53CA5DF27B}" sibTransId="{3BC8B406-8A66-4709-9ACD-CCCC9B52DD7E}"/>
    <dgm:cxn modelId="{1DB6F598-60D3-45A6-BD50-F9C0E0AFF06C}" srcId="{D9FCB81D-5D50-43F7-B4E3-1BA869EE052E}" destId="{01227099-0B59-446F-AEE7-6720BA37F93C}" srcOrd="3" destOrd="0" parTransId="{771D6803-7364-41DD-8BAA-B1B2BFA3D8E1}" sibTransId="{211F03DE-B521-4115-8C16-5D805A77BC86}"/>
    <dgm:cxn modelId="{C09682A0-16B9-4C5D-BED4-DCA5BC2B943D}" type="presOf" srcId="{D9FCB81D-5D50-43F7-B4E3-1BA869EE052E}" destId="{39855CE8-F6A0-4308-9EED-5B364E28EEEE}" srcOrd="0" destOrd="0" presId="urn:microsoft.com/office/officeart/2005/8/layout/hierarchy1"/>
    <dgm:cxn modelId="{714376C8-F04C-491B-A70E-F16A95977149}" srcId="{D9FCB81D-5D50-43F7-B4E3-1BA869EE052E}" destId="{72F7C5DE-3C98-4518-83B6-060CE7C536CD}" srcOrd="0" destOrd="0" parTransId="{20BA148E-523E-4916-9CEF-066F0EE7076B}" sibTransId="{39AFF284-96FA-40B1-8C9B-DE72DFE89590}"/>
    <dgm:cxn modelId="{D3F54BC9-DD27-4135-A29E-A4C589D2C36C}" type="presOf" srcId="{72F7C5DE-3C98-4518-83B6-060CE7C536CD}" destId="{8B7C4083-B973-444C-93BE-B647542BFA09}" srcOrd="0" destOrd="0" presId="urn:microsoft.com/office/officeart/2005/8/layout/hierarchy1"/>
    <dgm:cxn modelId="{850D8EEF-21DB-49D4-9BA0-AA708F7AB828}" srcId="{D9FCB81D-5D50-43F7-B4E3-1BA869EE052E}" destId="{6426F28E-8239-4948-92A8-2E2E4F32982D}" srcOrd="1" destOrd="0" parTransId="{6455FF94-2A55-4EBD-A717-12968DD0F546}" sibTransId="{EDF6679B-F6BA-4234-BC5E-DB68CF956BD2}"/>
    <dgm:cxn modelId="{DF84709C-7EC2-438B-94B8-518725B657C1}" type="presParOf" srcId="{39855CE8-F6A0-4308-9EED-5B364E28EEEE}" destId="{D024359B-FD41-4E9C-BE42-4030DEE7971D}" srcOrd="0" destOrd="0" presId="urn:microsoft.com/office/officeart/2005/8/layout/hierarchy1"/>
    <dgm:cxn modelId="{FDE712D3-49EA-4507-BB69-C60FA64879DB}" type="presParOf" srcId="{D024359B-FD41-4E9C-BE42-4030DEE7971D}" destId="{F64AEF13-253C-44F7-9369-2E378B5B2DEC}" srcOrd="0" destOrd="0" presId="urn:microsoft.com/office/officeart/2005/8/layout/hierarchy1"/>
    <dgm:cxn modelId="{54B420AA-8FBF-4932-A88C-7FDAF79DA415}" type="presParOf" srcId="{F64AEF13-253C-44F7-9369-2E378B5B2DEC}" destId="{B67898F6-A3A5-4E58-B8B2-B0585FFD7E5C}" srcOrd="0" destOrd="0" presId="urn:microsoft.com/office/officeart/2005/8/layout/hierarchy1"/>
    <dgm:cxn modelId="{E0B78456-6D34-49FB-8713-B4390DA4EAF8}" type="presParOf" srcId="{F64AEF13-253C-44F7-9369-2E378B5B2DEC}" destId="{8B7C4083-B973-444C-93BE-B647542BFA09}" srcOrd="1" destOrd="0" presId="urn:microsoft.com/office/officeart/2005/8/layout/hierarchy1"/>
    <dgm:cxn modelId="{8B628C1D-C314-4358-B582-2F9968EC18E5}" type="presParOf" srcId="{D024359B-FD41-4E9C-BE42-4030DEE7971D}" destId="{E9001234-5F58-44A8-818A-097B5DEF4343}" srcOrd="1" destOrd="0" presId="urn:microsoft.com/office/officeart/2005/8/layout/hierarchy1"/>
    <dgm:cxn modelId="{B98D0D00-3BB1-4B6B-B300-514E4904A949}" type="presParOf" srcId="{39855CE8-F6A0-4308-9EED-5B364E28EEEE}" destId="{3AB8B301-8C93-4991-80BF-33E31DFE4C50}" srcOrd="1" destOrd="0" presId="urn:microsoft.com/office/officeart/2005/8/layout/hierarchy1"/>
    <dgm:cxn modelId="{5779966D-FE78-4AE5-A1A0-B1BD716A02EF}" type="presParOf" srcId="{3AB8B301-8C93-4991-80BF-33E31DFE4C50}" destId="{01F4C617-31B2-47A3-99A2-C3910C1DE571}" srcOrd="0" destOrd="0" presId="urn:microsoft.com/office/officeart/2005/8/layout/hierarchy1"/>
    <dgm:cxn modelId="{B4F304C0-CDAC-4F2A-9AB0-4F4C32A31204}" type="presParOf" srcId="{01F4C617-31B2-47A3-99A2-C3910C1DE571}" destId="{37D71B0B-6C3C-43F9-AB6D-BF831CB71A95}" srcOrd="0" destOrd="0" presId="urn:microsoft.com/office/officeart/2005/8/layout/hierarchy1"/>
    <dgm:cxn modelId="{71AE7110-069A-49F1-8F90-65A29DB9658D}" type="presParOf" srcId="{01F4C617-31B2-47A3-99A2-C3910C1DE571}" destId="{5E8DD793-1FF8-42C9-9D8C-EFA734F7B35A}" srcOrd="1" destOrd="0" presId="urn:microsoft.com/office/officeart/2005/8/layout/hierarchy1"/>
    <dgm:cxn modelId="{2557B6D7-8BF0-4232-8CF0-D382CDB9A53A}" type="presParOf" srcId="{3AB8B301-8C93-4991-80BF-33E31DFE4C50}" destId="{2FB25361-D715-4E36-A18B-A0E509552EF3}" srcOrd="1" destOrd="0" presId="urn:microsoft.com/office/officeart/2005/8/layout/hierarchy1"/>
    <dgm:cxn modelId="{BCDB52EE-1EA8-46D5-BC69-FD5BC02896A1}" type="presParOf" srcId="{39855CE8-F6A0-4308-9EED-5B364E28EEEE}" destId="{4139A0A6-738F-4090-9102-253E4B833D34}" srcOrd="2" destOrd="0" presId="urn:microsoft.com/office/officeart/2005/8/layout/hierarchy1"/>
    <dgm:cxn modelId="{0C4456FD-4D72-4AD7-8120-F5E650023538}" type="presParOf" srcId="{4139A0A6-738F-4090-9102-253E4B833D34}" destId="{ADB6F75B-B99E-4C35-BB4B-2140C3FD6979}" srcOrd="0" destOrd="0" presId="urn:microsoft.com/office/officeart/2005/8/layout/hierarchy1"/>
    <dgm:cxn modelId="{C6449541-6B0B-40E6-AAB6-96D53485B2E1}" type="presParOf" srcId="{ADB6F75B-B99E-4C35-BB4B-2140C3FD6979}" destId="{764740F2-F191-42DE-9AB5-D896808B6C7A}" srcOrd="0" destOrd="0" presId="urn:microsoft.com/office/officeart/2005/8/layout/hierarchy1"/>
    <dgm:cxn modelId="{72F1A9FB-1682-48C2-B3EA-598F35776C22}" type="presParOf" srcId="{ADB6F75B-B99E-4C35-BB4B-2140C3FD6979}" destId="{D13893C4-C77B-40E3-94C7-70A7383CDA57}" srcOrd="1" destOrd="0" presId="urn:microsoft.com/office/officeart/2005/8/layout/hierarchy1"/>
    <dgm:cxn modelId="{6C3A287E-9E06-44DE-8B2F-0A76B6D0BC79}" type="presParOf" srcId="{4139A0A6-738F-4090-9102-253E4B833D34}" destId="{FBFABBE9-00F2-408E-9E5C-BFF381DEE6EA}" srcOrd="1" destOrd="0" presId="urn:microsoft.com/office/officeart/2005/8/layout/hierarchy1"/>
    <dgm:cxn modelId="{24B33053-23A7-4C21-8E01-0F21E4E7FDFB}" type="presParOf" srcId="{39855CE8-F6A0-4308-9EED-5B364E28EEEE}" destId="{2BC8C089-7F96-4809-81D5-0905E1FCF20D}" srcOrd="3" destOrd="0" presId="urn:microsoft.com/office/officeart/2005/8/layout/hierarchy1"/>
    <dgm:cxn modelId="{8F806D5D-CFA9-44B3-96B2-CBF900DE39FE}" type="presParOf" srcId="{2BC8C089-7F96-4809-81D5-0905E1FCF20D}" destId="{822EC5B1-3014-47BD-AC52-0FFE8BC1D6FE}" srcOrd="0" destOrd="0" presId="urn:microsoft.com/office/officeart/2005/8/layout/hierarchy1"/>
    <dgm:cxn modelId="{D654C786-8A76-4F72-88EF-94E9B285F2C6}" type="presParOf" srcId="{822EC5B1-3014-47BD-AC52-0FFE8BC1D6FE}" destId="{A9A699C0-10C8-4FA8-9F33-DC379C89A90F}" srcOrd="0" destOrd="0" presId="urn:microsoft.com/office/officeart/2005/8/layout/hierarchy1"/>
    <dgm:cxn modelId="{8D6DC24D-B168-45BA-98DE-E9D7B667029B}" type="presParOf" srcId="{822EC5B1-3014-47BD-AC52-0FFE8BC1D6FE}" destId="{1C7B82F8-6615-4471-A259-4EA142865845}" srcOrd="1" destOrd="0" presId="urn:microsoft.com/office/officeart/2005/8/layout/hierarchy1"/>
    <dgm:cxn modelId="{10CFF384-DFC0-4B7E-AC0D-2C6AEDF57BA6}" type="presParOf" srcId="{2BC8C089-7F96-4809-81D5-0905E1FCF20D}" destId="{107D49E1-889A-40AC-AEE0-D7759433A40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FCB81D-5D50-43F7-B4E3-1BA869EE052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2F7C5DE-3C98-4518-83B6-060CE7C536CD}">
      <dgm:prSet custT="1"/>
      <dgm:spPr/>
      <dgm:t>
        <a:bodyPr/>
        <a:lstStyle/>
        <a:p>
          <a:pPr>
            <a:lnSpc>
              <a:spcPct val="100000"/>
            </a:lnSpc>
          </a:pPr>
          <a:r>
            <a:rPr lang="en-GB" sz="2400" b="1" dirty="0">
              <a:solidFill>
                <a:schemeClr val="accent5">
                  <a:lumMod val="60000"/>
                  <a:lumOff val="40000"/>
                </a:schemeClr>
              </a:solidFill>
            </a:rPr>
            <a:t>C</a:t>
          </a:r>
          <a:r>
            <a:rPr lang="en-GB" sz="2400" dirty="0"/>
            <a:t>heck-in</a:t>
          </a:r>
          <a:endParaRPr lang="en-US" sz="2400" dirty="0"/>
        </a:p>
      </dgm:t>
    </dgm:pt>
    <dgm:pt modelId="{20BA148E-523E-4916-9CEF-066F0EE7076B}" type="parTrans" cxnId="{714376C8-F04C-491B-A70E-F16A95977149}">
      <dgm:prSet/>
      <dgm:spPr/>
      <dgm:t>
        <a:bodyPr/>
        <a:lstStyle/>
        <a:p>
          <a:endParaRPr lang="en-US" sz="2400"/>
        </a:p>
      </dgm:t>
    </dgm:pt>
    <dgm:pt modelId="{39AFF284-96FA-40B1-8C9B-DE72DFE89590}" type="sibTrans" cxnId="{714376C8-F04C-491B-A70E-F16A95977149}">
      <dgm:prSet/>
      <dgm:spPr/>
      <dgm:t>
        <a:bodyPr/>
        <a:lstStyle/>
        <a:p>
          <a:endParaRPr lang="en-US" sz="2400"/>
        </a:p>
      </dgm:t>
    </dgm:pt>
    <dgm:pt modelId="{6426F28E-8239-4948-92A8-2E2E4F32982D}">
      <dgm:prSet custT="1"/>
      <dgm:spPr/>
      <dgm:t>
        <a:bodyPr/>
        <a:lstStyle/>
        <a:p>
          <a:pPr>
            <a:lnSpc>
              <a:spcPct val="100000"/>
            </a:lnSpc>
          </a:pPr>
          <a:r>
            <a:rPr lang="en-GB" sz="2400" b="1" dirty="0">
              <a:solidFill>
                <a:schemeClr val="accent5">
                  <a:lumMod val="60000"/>
                  <a:lumOff val="40000"/>
                </a:schemeClr>
              </a:solidFill>
            </a:rPr>
            <a:t>C</a:t>
          </a:r>
          <a:r>
            <a:rPr lang="en-US" sz="2400" dirty="0" err="1"/>
            <a:t>uriosity</a:t>
          </a:r>
          <a:endParaRPr lang="en-US" sz="2400" dirty="0"/>
        </a:p>
      </dgm:t>
    </dgm:pt>
    <dgm:pt modelId="{6455FF94-2A55-4EBD-A717-12968DD0F546}" type="parTrans" cxnId="{850D8EEF-21DB-49D4-9BA0-AA708F7AB828}">
      <dgm:prSet/>
      <dgm:spPr/>
      <dgm:t>
        <a:bodyPr/>
        <a:lstStyle/>
        <a:p>
          <a:endParaRPr lang="en-US" sz="2400"/>
        </a:p>
      </dgm:t>
    </dgm:pt>
    <dgm:pt modelId="{EDF6679B-F6BA-4234-BC5E-DB68CF956BD2}" type="sibTrans" cxnId="{850D8EEF-21DB-49D4-9BA0-AA708F7AB828}">
      <dgm:prSet/>
      <dgm:spPr/>
      <dgm:t>
        <a:bodyPr/>
        <a:lstStyle/>
        <a:p>
          <a:endParaRPr lang="en-US" sz="2400"/>
        </a:p>
      </dgm:t>
    </dgm:pt>
    <dgm:pt modelId="{5C8B6BC2-136C-48C0-9AAA-5DC84BCE2E41}">
      <dgm:prSet custT="1"/>
      <dgm:spPr/>
      <dgm:t>
        <a:bodyPr/>
        <a:lstStyle/>
        <a:p>
          <a:pPr>
            <a:lnSpc>
              <a:spcPct val="100000"/>
            </a:lnSpc>
          </a:pPr>
          <a:r>
            <a:rPr lang="en-GB" sz="2400" b="1" dirty="0">
              <a:solidFill>
                <a:schemeClr val="accent5">
                  <a:lumMod val="60000"/>
                  <a:lumOff val="40000"/>
                </a:schemeClr>
              </a:solidFill>
            </a:rPr>
            <a:t>C</a:t>
          </a:r>
          <a:r>
            <a:rPr lang="en-GB" sz="2400" dirty="0"/>
            <a:t>onsistency</a:t>
          </a:r>
          <a:endParaRPr lang="en-US" sz="2400" dirty="0"/>
        </a:p>
      </dgm:t>
    </dgm:pt>
    <dgm:pt modelId="{0F25AA21-1B85-48F8-A61D-CB53CA5DF27B}" type="parTrans" cxnId="{507FCA8E-04A8-4F9D-AF19-726C0757D3E6}">
      <dgm:prSet/>
      <dgm:spPr/>
      <dgm:t>
        <a:bodyPr/>
        <a:lstStyle/>
        <a:p>
          <a:endParaRPr lang="en-US" sz="2400"/>
        </a:p>
      </dgm:t>
    </dgm:pt>
    <dgm:pt modelId="{3BC8B406-8A66-4709-9ACD-CCCC9B52DD7E}" type="sibTrans" cxnId="{507FCA8E-04A8-4F9D-AF19-726C0757D3E6}">
      <dgm:prSet/>
      <dgm:spPr/>
      <dgm:t>
        <a:bodyPr/>
        <a:lstStyle/>
        <a:p>
          <a:endParaRPr lang="en-US" sz="2400"/>
        </a:p>
      </dgm:t>
    </dgm:pt>
    <dgm:pt modelId="{01227099-0B59-446F-AEE7-6720BA37F93C}">
      <dgm:prSet custT="1"/>
      <dgm:spPr/>
      <dgm:t>
        <a:bodyPr/>
        <a:lstStyle/>
        <a:p>
          <a:pPr>
            <a:lnSpc>
              <a:spcPct val="100000"/>
            </a:lnSpc>
          </a:pPr>
          <a:r>
            <a:rPr lang="en-GB" sz="2400" b="1" dirty="0">
              <a:solidFill>
                <a:schemeClr val="accent5">
                  <a:lumMod val="60000"/>
                  <a:lumOff val="40000"/>
                </a:schemeClr>
              </a:solidFill>
            </a:rPr>
            <a:t>C</a:t>
          </a:r>
          <a:r>
            <a:rPr lang="en-US" sz="2400" dirty="0" err="1"/>
            <a:t>onfidentiality</a:t>
          </a:r>
          <a:endParaRPr lang="en-US" sz="2400" dirty="0"/>
        </a:p>
      </dgm:t>
    </dgm:pt>
    <dgm:pt modelId="{771D6803-7364-41DD-8BAA-B1B2BFA3D8E1}" type="parTrans" cxnId="{1DB6F598-60D3-45A6-BD50-F9C0E0AFF06C}">
      <dgm:prSet/>
      <dgm:spPr/>
      <dgm:t>
        <a:bodyPr/>
        <a:lstStyle/>
        <a:p>
          <a:endParaRPr lang="en-GB" sz="2400"/>
        </a:p>
      </dgm:t>
    </dgm:pt>
    <dgm:pt modelId="{211F03DE-B521-4115-8C16-5D805A77BC86}" type="sibTrans" cxnId="{1DB6F598-60D3-45A6-BD50-F9C0E0AFF06C}">
      <dgm:prSet/>
      <dgm:spPr/>
      <dgm:t>
        <a:bodyPr/>
        <a:lstStyle/>
        <a:p>
          <a:endParaRPr lang="en-GB" sz="2400"/>
        </a:p>
      </dgm:t>
    </dgm:pt>
    <dgm:pt modelId="{E8099E2E-7C6F-4E6C-AEDA-DDEE403DC8BE}">
      <dgm:prSet custT="1"/>
      <dgm:spPr/>
      <dgm:t>
        <a:bodyPr/>
        <a:lstStyle/>
        <a:p>
          <a:pPr>
            <a:lnSpc>
              <a:spcPct val="100000"/>
            </a:lnSpc>
          </a:pPr>
          <a:r>
            <a:rPr lang="en-GB" sz="2400" b="1" dirty="0">
              <a:solidFill>
                <a:schemeClr val="accent5">
                  <a:lumMod val="60000"/>
                  <a:lumOff val="40000"/>
                </a:schemeClr>
              </a:solidFill>
            </a:rPr>
            <a:t>C</a:t>
          </a:r>
          <a:r>
            <a:rPr lang="en-US" sz="2400" dirty="0" err="1"/>
            <a:t>reate</a:t>
          </a:r>
          <a:r>
            <a:rPr lang="en-US" sz="2400" dirty="0"/>
            <a:t> Space</a:t>
          </a:r>
        </a:p>
      </dgm:t>
    </dgm:pt>
    <dgm:pt modelId="{984E79AD-A3D3-4DB9-9F72-E9AA03254915}" type="parTrans" cxnId="{CF997246-2110-41F0-A054-B3C4B9926F38}">
      <dgm:prSet/>
      <dgm:spPr/>
      <dgm:t>
        <a:bodyPr/>
        <a:lstStyle/>
        <a:p>
          <a:endParaRPr lang="en-GB" sz="2400"/>
        </a:p>
      </dgm:t>
    </dgm:pt>
    <dgm:pt modelId="{5023A06E-FC03-4866-B490-90CFAA3E3B34}" type="sibTrans" cxnId="{CF997246-2110-41F0-A054-B3C4B9926F38}">
      <dgm:prSet/>
      <dgm:spPr/>
      <dgm:t>
        <a:bodyPr/>
        <a:lstStyle/>
        <a:p>
          <a:endParaRPr lang="en-GB" sz="2400"/>
        </a:p>
      </dgm:t>
    </dgm:pt>
    <dgm:pt modelId="{48FD9944-E851-4A90-86A3-E973BEC4D2AF}">
      <dgm:prSet custT="1"/>
      <dgm:spPr/>
      <dgm:t>
        <a:bodyPr/>
        <a:lstStyle/>
        <a:p>
          <a:pPr>
            <a:lnSpc>
              <a:spcPct val="100000"/>
            </a:lnSpc>
          </a:pPr>
          <a:r>
            <a:rPr lang="en-GB" sz="2400" b="1" dirty="0">
              <a:solidFill>
                <a:schemeClr val="accent5">
                  <a:lumMod val="60000"/>
                  <a:lumOff val="40000"/>
                </a:schemeClr>
              </a:solidFill>
            </a:rPr>
            <a:t>C</a:t>
          </a:r>
          <a:r>
            <a:rPr lang="en-US" sz="2400" dirty="0" err="1"/>
            <a:t>ompassion</a:t>
          </a:r>
          <a:endParaRPr lang="en-US" sz="2400" dirty="0"/>
        </a:p>
      </dgm:t>
    </dgm:pt>
    <dgm:pt modelId="{992E3AF1-1BDE-463C-AD13-8E540714AD74}" type="parTrans" cxnId="{59AE0914-A5D6-479E-BCE6-1BBBED92833E}">
      <dgm:prSet/>
      <dgm:spPr/>
      <dgm:t>
        <a:bodyPr/>
        <a:lstStyle/>
        <a:p>
          <a:endParaRPr lang="en-GB" sz="2400"/>
        </a:p>
      </dgm:t>
    </dgm:pt>
    <dgm:pt modelId="{EE968B6F-D214-4734-BCEA-BDD8EF2AB365}" type="sibTrans" cxnId="{59AE0914-A5D6-479E-BCE6-1BBBED92833E}">
      <dgm:prSet/>
      <dgm:spPr/>
      <dgm:t>
        <a:bodyPr/>
        <a:lstStyle/>
        <a:p>
          <a:endParaRPr lang="en-GB" sz="2400"/>
        </a:p>
      </dgm:t>
    </dgm:pt>
    <dgm:pt modelId="{06A59516-0DA3-402F-A725-38312A023CA2}" type="pres">
      <dgm:prSet presAssocID="{D9FCB81D-5D50-43F7-B4E3-1BA869EE052E}" presName="root" presStyleCnt="0">
        <dgm:presLayoutVars>
          <dgm:dir/>
          <dgm:resizeHandles val="exact"/>
        </dgm:presLayoutVars>
      </dgm:prSet>
      <dgm:spPr/>
    </dgm:pt>
    <dgm:pt modelId="{CEF681D5-78AD-4EDE-9A44-003627F3C63B}" type="pres">
      <dgm:prSet presAssocID="{72F7C5DE-3C98-4518-83B6-060CE7C536CD}" presName="compNode" presStyleCnt="0"/>
      <dgm:spPr/>
    </dgm:pt>
    <dgm:pt modelId="{2B35984D-AFB8-4127-AF7A-F0AFD3C475DC}" type="pres">
      <dgm:prSet presAssocID="{72F7C5DE-3C98-4518-83B6-060CE7C536C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Check"/>
        </a:ext>
      </dgm:extLst>
    </dgm:pt>
    <dgm:pt modelId="{16899EB5-478E-449F-A09E-69FEB8340483}" type="pres">
      <dgm:prSet presAssocID="{72F7C5DE-3C98-4518-83B6-060CE7C536CD}" presName="spaceRect" presStyleCnt="0"/>
      <dgm:spPr/>
    </dgm:pt>
    <dgm:pt modelId="{342F1C82-62A4-4662-8BE9-DFB5B301FB6D}" type="pres">
      <dgm:prSet presAssocID="{72F7C5DE-3C98-4518-83B6-060CE7C536CD}" presName="textRect" presStyleLbl="revTx" presStyleIdx="0" presStyleCnt="6">
        <dgm:presLayoutVars>
          <dgm:chMax val="1"/>
          <dgm:chPref val="1"/>
        </dgm:presLayoutVars>
      </dgm:prSet>
      <dgm:spPr/>
    </dgm:pt>
    <dgm:pt modelId="{F534CB60-2798-4508-AF05-EA21F91DAEBA}" type="pres">
      <dgm:prSet presAssocID="{39AFF284-96FA-40B1-8C9B-DE72DFE89590}" presName="sibTrans" presStyleCnt="0"/>
      <dgm:spPr/>
    </dgm:pt>
    <dgm:pt modelId="{5FE4474E-063D-434D-A9C4-528759FC2E47}" type="pres">
      <dgm:prSet presAssocID="{6426F28E-8239-4948-92A8-2E2E4F32982D}" presName="compNode" presStyleCnt="0"/>
      <dgm:spPr/>
    </dgm:pt>
    <dgm:pt modelId="{EB87FE8B-65BF-4BB0-A2F7-235157DE29CC}" type="pres">
      <dgm:prSet presAssocID="{6426F28E-8239-4948-92A8-2E2E4F32982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0F802BD9-1C24-49D6-B223-086E959A55C0}" type="pres">
      <dgm:prSet presAssocID="{6426F28E-8239-4948-92A8-2E2E4F32982D}" presName="spaceRect" presStyleCnt="0"/>
      <dgm:spPr/>
    </dgm:pt>
    <dgm:pt modelId="{4C8B0EC1-AB2C-41F6-80FE-81984BF02F79}" type="pres">
      <dgm:prSet presAssocID="{6426F28E-8239-4948-92A8-2E2E4F32982D}" presName="textRect" presStyleLbl="revTx" presStyleIdx="1" presStyleCnt="6">
        <dgm:presLayoutVars>
          <dgm:chMax val="1"/>
          <dgm:chPref val="1"/>
        </dgm:presLayoutVars>
      </dgm:prSet>
      <dgm:spPr/>
    </dgm:pt>
    <dgm:pt modelId="{21C1C823-82C1-4245-97E7-C4A16A2267FD}" type="pres">
      <dgm:prSet presAssocID="{EDF6679B-F6BA-4234-BC5E-DB68CF956BD2}" presName="sibTrans" presStyleCnt="0"/>
      <dgm:spPr/>
    </dgm:pt>
    <dgm:pt modelId="{6CC5DDE9-D823-463B-B386-5255F1F1FCA8}" type="pres">
      <dgm:prSet presAssocID="{5C8B6BC2-136C-48C0-9AAA-5DC84BCE2E41}" presName="compNode" presStyleCnt="0"/>
      <dgm:spPr/>
    </dgm:pt>
    <dgm:pt modelId="{1D88921F-DC69-48B1-99B2-61117DDF862D}" type="pres">
      <dgm:prSet presAssocID="{5C8B6BC2-136C-48C0-9AAA-5DC84BCE2E41}"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thly calendar with solid fill"/>
        </a:ext>
      </dgm:extLst>
    </dgm:pt>
    <dgm:pt modelId="{D8C73457-126C-4A72-99C1-E897444476FE}" type="pres">
      <dgm:prSet presAssocID="{5C8B6BC2-136C-48C0-9AAA-5DC84BCE2E41}" presName="spaceRect" presStyleCnt="0"/>
      <dgm:spPr/>
    </dgm:pt>
    <dgm:pt modelId="{226035AA-C894-48F7-8E41-FF19E259A88A}" type="pres">
      <dgm:prSet presAssocID="{5C8B6BC2-136C-48C0-9AAA-5DC84BCE2E41}" presName="textRect" presStyleLbl="revTx" presStyleIdx="2" presStyleCnt="6">
        <dgm:presLayoutVars>
          <dgm:chMax val="1"/>
          <dgm:chPref val="1"/>
        </dgm:presLayoutVars>
      </dgm:prSet>
      <dgm:spPr/>
    </dgm:pt>
    <dgm:pt modelId="{C2BE3D92-6860-4647-B3ED-A3B85ADF0278}" type="pres">
      <dgm:prSet presAssocID="{3BC8B406-8A66-4709-9ACD-CCCC9B52DD7E}" presName="sibTrans" presStyleCnt="0"/>
      <dgm:spPr/>
    </dgm:pt>
    <dgm:pt modelId="{0EC15DD8-2669-407F-AFAA-4ECB790D1517}" type="pres">
      <dgm:prSet presAssocID="{01227099-0B59-446F-AEE7-6720BA37F93C}" presName="compNode" presStyleCnt="0"/>
      <dgm:spPr/>
    </dgm:pt>
    <dgm:pt modelId="{D999BAE7-05D1-4761-9A7D-45E54A4FE6FB}" type="pres">
      <dgm:prSet presAssocID="{01227099-0B59-446F-AEE7-6720BA37F93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ck"/>
        </a:ext>
      </dgm:extLst>
    </dgm:pt>
    <dgm:pt modelId="{A3C591A4-437D-4B78-AA56-9589D95F0439}" type="pres">
      <dgm:prSet presAssocID="{01227099-0B59-446F-AEE7-6720BA37F93C}" presName="spaceRect" presStyleCnt="0"/>
      <dgm:spPr/>
    </dgm:pt>
    <dgm:pt modelId="{0D10CB4D-1FD7-459B-8FD7-7F2F1E3DD8EE}" type="pres">
      <dgm:prSet presAssocID="{01227099-0B59-446F-AEE7-6720BA37F93C}" presName="textRect" presStyleLbl="revTx" presStyleIdx="3" presStyleCnt="6" custScaleX="124584" custScaleY="101253">
        <dgm:presLayoutVars>
          <dgm:chMax val="1"/>
          <dgm:chPref val="1"/>
        </dgm:presLayoutVars>
      </dgm:prSet>
      <dgm:spPr/>
    </dgm:pt>
    <dgm:pt modelId="{70D9E770-BAB0-41FF-B1A3-C57F1F292D3F}" type="pres">
      <dgm:prSet presAssocID="{211F03DE-B521-4115-8C16-5D805A77BC86}" presName="sibTrans" presStyleCnt="0"/>
      <dgm:spPr/>
    </dgm:pt>
    <dgm:pt modelId="{A9622A69-AD93-41BA-9BB2-74F1BEE5D3E5}" type="pres">
      <dgm:prSet presAssocID="{E8099E2E-7C6F-4E6C-AEDA-DDEE403DC8BE}" presName="compNode" presStyleCnt="0"/>
      <dgm:spPr/>
    </dgm:pt>
    <dgm:pt modelId="{0CD58FB9-5682-41D0-8A63-0875E4A6EE20}" type="pres">
      <dgm:prSet presAssocID="{E8099E2E-7C6F-4E6C-AEDA-DDEE403DC8BE}"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griculture with solid fill"/>
        </a:ext>
      </dgm:extLst>
    </dgm:pt>
    <dgm:pt modelId="{B3BFBC21-D3BD-4076-8053-7D980D6BF059}" type="pres">
      <dgm:prSet presAssocID="{E8099E2E-7C6F-4E6C-AEDA-DDEE403DC8BE}" presName="spaceRect" presStyleCnt="0"/>
      <dgm:spPr/>
    </dgm:pt>
    <dgm:pt modelId="{862BAC1A-7472-4AFA-A573-EAB49B169C6E}" type="pres">
      <dgm:prSet presAssocID="{E8099E2E-7C6F-4E6C-AEDA-DDEE403DC8BE}" presName="textRect" presStyleLbl="revTx" presStyleIdx="4" presStyleCnt="6">
        <dgm:presLayoutVars>
          <dgm:chMax val="1"/>
          <dgm:chPref val="1"/>
        </dgm:presLayoutVars>
      </dgm:prSet>
      <dgm:spPr/>
    </dgm:pt>
    <dgm:pt modelId="{3948C998-727C-4794-B5E7-9E5B913A5384}" type="pres">
      <dgm:prSet presAssocID="{5023A06E-FC03-4866-B490-90CFAA3E3B34}" presName="sibTrans" presStyleCnt="0"/>
      <dgm:spPr/>
    </dgm:pt>
    <dgm:pt modelId="{FDD105DF-9BC4-4FA5-93A7-155C8F1D9ED9}" type="pres">
      <dgm:prSet presAssocID="{48FD9944-E851-4A90-86A3-E973BEC4D2AF}" presName="compNode" presStyleCnt="0"/>
      <dgm:spPr/>
    </dgm:pt>
    <dgm:pt modelId="{37E95364-214A-4320-852C-28328E7B761C}" type="pres">
      <dgm:prSet presAssocID="{48FD9944-E851-4A90-86A3-E973BEC4D2AF}" presName="iconRect" presStyleLbl="node1" presStyleIdx="5" presStyleCnt="6" custLinFactNeighborY="9424"/>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are with solid fill"/>
        </a:ext>
      </dgm:extLst>
    </dgm:pt>
    <dgm:pt modelId="{93E55FA7-A1A0-4BEB-B3EB-6E865C65E507}" type="pres">
      <dgm:prSet presAssocID="{48FD9944-E851-4A90-86A3-E973BEC4D2AF}" presName="spaceRect" presStyleCnt="0"/>
      <dgm:spPr/>
    </dgm:pt>
    <dgm:pt modelId="{694DFB2E-9C6F-4FAB-B4EA-7E265DEA2FBF}" type="pres">
      <dgm:prSet presAssocID="{48FD9944-E851-4A90-86A3-E973BEC4D2AF}" presName="textRect" presStyleLbl="revTx" presStyleIdx="5" presStyleCnt="6">
        <dgm:presLayoutVars>
          <dgm:chMax val="1"/>
          <dgm:chPref val="1"/>
        </dgm:presLayoutVars>
      </dgm:prSet>
      <dgm:spPr/>
    </dgm:pt>
  </dgm:ptLst>
  <dgm:cxnLst>
    <dgm:cxn modelId="{59AE0914-A5D6-479E-BCE6-1BBBED92833E}" srcId="{D9FCB81D-5D50-43F7-B4E3-1BA869EE052E}" destId="{48FD9944-E851-4A90-86A3-E973BEC4D2AF}" srcOrd="5" destOrd="0" parTransId="{992E3AF1-1BDE-463C-AD13-8E540714AD74}" sibTransId="{EE968B6F-D214-4734-BCEA-BDD8EF2AB365}"/>
    <dgm:cxn modelId="{B1EDAE2C-B390-4A11-825F-B76EF30620D7}" type="presOf" srcId="{01227099-0B59-446F-AEE7-6720BA37F93C}" destId="{0D10CB4D-1FD7-459B-8FD7-7F2F1E3DD8EE}" srcOrd="0" destOrd="0" presId="urn:microsoft.com/office/officeart/2018/2/layout/IconLabelList"/>
    <dgm:cxn modelId="{30A89861-FEA7-43FB-ADF2-EBEF27405AC2}" type="presOf" srcId="{E8099E2E-7C6F-4E6C-AEDA-DDEE403DC8BE}" destId="{862BAC1A-7472-4AFA-A573-EAB49B169C6E}" srcOrd="0" destOrd="0" presId="urn:microsoft.com/office/officeart/2018/2/layout/IconLabelList"/>
    <dgm:cxn modelId="{CF997246-2110-41F0-A054-B3C4B9926F38}" srcId="{D9FCB81D-5D50-43F7-B4E3-1BA869EE052E}" destId="{E8099E2E-7C6F-4E6C-AEDA-DDEE403DC8BE}" srcOrd="4" destOrd="0" parTransId="{984E79AD-A3D3-4DB9-9F72-E9AA03254915}" sibTransId="{5023A06E-FC03-4866-B490-90CFAA3E3B34}"/>
    <dgm:cxn modelId="{B9643A8E-1C10-4BD6-B152-343306583180}" type="presOf" srcId="{6426F28E-8239-4948-92A8-2E2E4F32982D}" destId="{4C8B0EC1-AB2C-41F6-80FE-81984BF02F79}" srcOrd="0" destOrd="0" presId="urn:microsoft.com/office/officeart/2018/2/layout/IconLabelList"/>
    <dgm:cxn modelId="{507FCA8E-04A8-4F9D-AF19-726C0757D3E6}" srcId="{D9FCB81D-5D50-43F7-B4E3-1BA869EE052E}" destId="{5C8B6BC2-136C-48C0-9AAA-5DC84BCE2E41}" srcOrd="2" destOrd="0" parTransId="{0F25AA21-1B85-48F8-A61D-CB53CA5DF27B}" sibTransId="{3BC8B406-8A66-4709-9ACD-CCCC9B52DD7E}"/>
    <dgm:cxn modelId="{86E95A90-E6E3-43B4-8190-3D9AE6428DA2}" type="presOf" srcId="{5C8B6BC2-136C-48C0-9AAA-5DC84BCE2E41}" destId="{226035AA-C894-48F7-8E41-FF19E259A88A}" srcOrd="0" destOrd="0" presId="urn:microsoft.com/office/officeart/2018/2/layout/IconLabelList"/>
    <dgm:cxn modelId="{F79ABB98-8434-49C4-9457-001A1835DB8C}" type="presOf" srcId="{48FD9944-E851-4A90-86A3-E973BEC4D2AF}" destId="{694DFB2E-9C6F-4FAB-B4EA-7E265DEA2FBF}" srcOrd="0" destOrd="0" presId="urn:microsoft.com/office/officeart/2018/2/layout/IconLabelList"/>
    <dgm:cxn modelId="{1DB6F598-60D3-45A6-BD50-F9C0E0AFF06C}" srcId="{D9FCB81D-5D50-43F7-B4E3-1BA869EE052E}" destId="{01227099-0B59-446F-AEE7-6720BA37F93C}" srcOrd="3" destOrd="0" parTransId="{771D6803-7364-41DD-8BAA-B1B2BFA3D8E1}" sibTransId="{211F03DE-B521-4115-8C16-5D805A77BC86}"/>
    <dgm:cxn modelId="{B64DB7A5-F35E-48AA-AD95-1A4CA9B264F5}" type="presOf" srcId="{D9FCB81D-5D50-43F7-B4E3-1BA869EE052E}" destId="{06A59516-0DA3-402F-A725-38312A023CA2}" srcOrd="0" destOrd="0" presId="urn:microsoft.com/office/officeart/2018/2/layout/IconLabelList"/>
    <dgm:cxn modelId="{EEFCE0AF-628E-4917-8569-7C79E99CDA0D}" type="presOf" srcId="{72F7C5DE-3C98-4518-83B6-060CE7C536CD}" destId="{342F1C82-62A4-4662-8BE9-DFB5B301FB6D}" srcOrd="0" destOrd="0" presId="urn:microsoft.com/office/officeart/2018/2/layout/IconLabelList"/>
    <dgm:cxn modelId="{714376C8-F04C-491B-A70E-F16A95977149}" srcId="{D9FCB81D-5D50-43F7-B4E3-1BA869EE052E}" destId="{72F7C5DE-3C98-4518-83B6-060CE7C536CD}" srcOrd="0" destOrd="0" parTransId="{20BA148E-523E-4916-9CEF-066F0EE7076B}" sibTransId="{39AFF284-96FA-40B1-8C9B-DE72DFE89590}"/>
    <dgm:cxn modelId="{850D8EEF-21DB-49D4-9BA0-AA708F7AB828}" srcId="{D9FCB81D-5D50-43F7-B4E3-1BA869EE052E}" destId="{6426F28E-8239-4948-92A8-2E2E4F32982D}" srcOrd="1" destOrd="0" parTransId="{6455FF94-2A55-4EBD-A717-12968DD0F546}" sibTransId="{EDF6679B-F6BA-4234-BC5E-DB68CF956BD2}"/>
    <dgm:cxn modelId="{86A3667A-3872-4BA1-B09E-EF613CBE1B24}" type="presParOf" srcId="{06A59516-0DA3-402F-A725-38312A023CA2}" destId="{CEF681D5-78AD-4EDE-9A44-003627F3C63B}" srcOrd="0" destOrd="0" presId="urn:microsoft.com/office/officeart/2018/2/layout/IconLabelList"/>
    <dgm:cxn modelId="{51EA836B-D86F-4069-8164-9E55A775B434}" type="presParOf" srcId="{CEF681D5-78AD-4EDE-9A44-003627F3C63B}" destId="{2B35984D-AFB8-4127-AF7A-F0AFD3C475DC}" srcOrd="0" destOrd="0" presId="urn:microsoft.com/office/officeart/2018/2/layout/IconLabelList"/>
    <dgm:cxn modelId="{1B65AC9A-1B0F-4263-A5E1-457956C25B8E}" type="presParOf" srcId="{CEF681D5-78AD-4EDE-9A44-003627F3C63B}" destId="{16899EB5-478E-449F-A09E-69FEB8340483}" srcOrd="1" destOrd="0" presId="urn:microsoft.com/office/officeart/2018/2/layout/IconLabelList"/>
    <dgm:cxn modelId="{F026525E-CEBE-400E-B44D-9BF66D7C7FD5}" type="presParOf" srcId="{CEF681D5-78AD-4EDE-9A44-003627F3C63B}" destId="{342F1C82-62A4-4662-8BE9-DFB5B301FB6D}" srcOrd="2" destOrd="0" presId="urn:microsoft.com/office/officeart/2018/2/layout/IconLabelList"/>
    <dgm:cxn modelId="{21B76EB6-456F-48E1-B1F4-BAA72C19CABF}" type="presParOf" srcId="{06A59516-0DA3-402F-A725-38312A023CA2}" destId="{F534CB60-2798-4508-AF05-EA21F91DAEBA}" srcOrd="1" destOrd="0" presId="urn:microsoft.com/office/officeart/2018/2/layout/IconLabelList"/>
    <dgm:cxn modelId="{A0FA5A7E-FEA2-4ACE-9CE4-80E517AF2611}" type="presParOf" srcId="{06A59516-0DA3-402F-A725-38312A023CA2}" destId="{5FE4474E-063D-434D-A9C4-528759FC2E47}" srcOrd="2" destOrd="0" presId="urn:microsoft.com/office/officeart/2018/2/layout/IconLabelList"/>
    <dgm:cxn modelId="{D2BF30FE-8266-42D2-88FD-6E1285A6AAEE}" type="presParOf" srcId="{5FE4474E-063D-434D-A9C4-528759FC2E47}" destId="{EB87FE8B-65BF-4BB0-A2F7-235157DE29CC}" srcOrd="0" destOrd="0" presId="urn:microsoft.com/office/officeart/2018/2/layout/IconLabelList"/>
    <dgm:cxn modelId="{08C61AE0-3D67-491D-8574-520413918708}" type="presParOf" srcId="{5FE4474E-063D-434D-A9C4-528759FC2E47}" destId="{0F802BD9-1C24-49D6-B223-086E959A55C0}" srcOrd="1" destOrd="0" presId="urn:microsoft.com/office/officeart/2018/2/layout/IconLabelList"/>
    <dgm:cxn modelId="{566BFCCA-5460-4523-B715-9E253119E691}" type="presParOf" srcId="{5FE4474E-063D-434D-A9C4-528759FC2E47}" destId="{4C8B0EC1-AB2C-41F6-80FE-81984BF02F79}" srcOrd="2" destOrd="0" presId="urn:microsoft.com/office/officeart/2018/2/layout/IconLabelList"/>
    <dgm:cxn modelId="{7E4E79BC-A815-4A4F-8C40-DAB152F75321}" type="presParOf" srcId="{06A59516-0DA3-402F-A725-38312A023CA2}" destId="{21C1C823-82C1-4245-97E7-C4A16A2267FD}" srcOrd="3" destOrd="0" presId="urn:microsoft.com/office/officeart/2018/2/layout/IconLabelList"/>
    <dgm:cxn modelId="{5402B6F0-40A4-4854-8FE8-98DA941BA7B5}" type="presParOf" srcId="{06A59516-0DA3-402F-A725-38312A023CA2}" destId="{6CC5DDE9-D823-463B-B386-5255F1F1FCA8}" srcOrd="4" destOrd="0" presId="urn:microsoft.com/office/officeart/2018/2/layout/IconLabelList"/>
    <dgm:cxn modelId="{90A2BE30-023F-4771-A7FA-4AA9EDDDCD24}" type="presParOf" srcId="{6CC5DDE9-D823-463B-B386-5255F1F1FCA8}" destId="{1D88921F-DC69-48B1-99B2-61117DDF862D}" srcOrd="0" destOrd="0" presId="urn:microsoft.com/office/officeart/2018/2/layout/IconLabelList"/>
    <dgm:cxn modelId="{0E9EA515-DBD4-4AE7-B97F-9623CD78AECE}" type="presParOf" srcId="{6CC5DDE9-D823-463B-B386-5255F1F1FCA8}" destId="{D8C73457-126C-4A72-99C1-E897444476FE}" srcOrd="1" destOrd="0" presId="urn:microsoft.com/office/officeart/2018/2/layout/IconLabelList"/>
    <dgm:cxn modelId="{2278427A-6CE2-4A13-BA4A-8E7E0B6A8FEE}" type="presParOf" srcId="{6CC5DDE9-D823-463B-B386-5255F1F1FCA8}" destId="{226035AA-C894-48F7-8E41-FF19E259A88A}" srcOrd="2" destOrd="0" presId="urn:microsoft.com/office/officeart/2018/2/layout/IconLabelList"/>
    <dgm:cxn modelId="{92AB18DA-8351-4A71-B8E2-3AF2BBA0435F}" type="presParOf" srcId="{06A59516-0DA3-402F-A725-38312A023CA2}" destId="{C2BE3D92-6860-4647-B3ED-A3B85ADF0278}" srcOrd="5" destOrd="0" presId="urn:microsoft.com/office/officeart/2018/2/layout/IconLabelList"/>
    <dgm:cxn modelId="{87A5DC34-C22E-4D7C-A9C6-F1FC290A439A}" type="presParOf" srcId="{06A59516-0DA3-402F-A725-38312A023CA2}" destId="{0EC15DD8-2669-407F-AFAA-4ECB790D1517}" srcOrd="6" destOrd="0" presId="urn:microsoft.com/office/officeart/2018/2/layout/IconLabelList"/>
    <dgm:cxn modelId="{E0B67304-85D6-4FD4-B838-A4F7EB8DACF2}" type="presParOf" srcId="{0EC15DD8-2669-407F-AFAA-4ECB790D1517}" destId="{D999BAE7-05D1-4761-9A7D-45E54A4FE6FB}" srcOrd="0" destOrd="0" presId="urn:microsoft.com/office/officeart/2018/2/layout/IconLabelList"/>
    <dgm:cxn modelId="{FAD1C76F-FFB7-4A40-8226-EB0139649F8E}" type="presParOf" srcId="{0EC15DD8-2669-407F-AFAA-4ECB790D1517}" destId="{A3C591A4-437D-4B78-AA56-9589D95F0439}" srcOrd="1" destOrd="0" presId="urn:microsoft.com/office/officeart/2018/2/layout/IconLabelList"/>
    <dgm:cxn modelId="{5ED15EC1-CB6F-4C16-8774-9CA1D50EBE6B}" type="presParOf" srcId="{0EC15DD8-2669-407F-AFAA-4ECB790D1517}" destId="{0D10CB4D-1FD7-459B-8FD7-7F2F1E3DD8EE}" srcOrd="2" destOrd="0" presId="urn:microsoft.com/office/officeart/2018/2/layout/IconLabelList"/>
    <dgm:cxn modelId="{51940E61-09AD-4F67-9455-66E97634A338}" type="presParOf" srcId="{06A59516-0DA3-402F-A725-38312A023CA2}" destId="{70D9E770-BAB0-41FF-B1A3-C57F1F292D3F}" srcOrd="7" destOrd="0" presId="urn:microsoft.com/office/officeart/2018/2/layout/IconLabelList"/>
    <dgm:cxn modelId="{7BB1890C-7C37-40A8-AF76-63BB8A1CD983}" type="presParOf" srcId="{06A59516-0DA3-402F-A725-38312A023CA2}" destId="{A9622A69-AD93-41BA-9BB2-74F1BEE5D3E5}" srcOrd="8" destOrd="0" presId="urn:microsoft.com/office/officeart/2018/2/layout/IconLabelList"/>
    <dgm:cxn modelId="{A5CAB737-C41D-40FA-AB61-46050046EC4E}" type="presParOf" srcId="{A9622A69-AD93-41BA-9BB2-74F1BEE5D3E5}" destId="{0CD58FB9-5682-41D0-8A63-0875E4A6EE20}" srcOrd="0" destOrd="0" presId="urn:microsoft.com/office/officeart/2018/2/layout/IconLabelList"/>
    <dgm:cxn modelId="{73F5CDD2-AF0A-4764-A362-2DB2B48D29B7}" type="presParOf" srcId="{A9622A69-AD93-41BA-9BB2-74F1BEE5D3E5}" destId="{B3BFBC21-D3BD-4076-8053-7D980D6BF059}" srcOrd="1" destOrd="0" presId="urn:microsoft.com/office/officeart/2018/2/layout/IconLabelList"/>
    <dgm:cxn modelId="{615E971D-3908-49C2-9E45-3495D6572798}" type="presParOf" srcId="{A9622A69-AD93-41BA-9BB2-74F1BEE5D3E5}" destId="{862BAC1A-7472-4AFA-A573-EAB49B169C6E}" srcOrd="2" destOrd="0" presId="urn:microsoft.com/office/officeart/2018/2/layout/IconLabelList"/>
    <dgm:cxn modelId="{CF62A52F-E4D6-4A47-A15B-A0B2AE1BC0F1}" type="presParOf" srcId="{06A59516-0DA3-402F-A725-38312A023CA2}" destId="{3948C998-727C-4794-B5E7-9E5B913A5384}" srcOrd="9" destOrd="0" presId="urn:microsoft.com/office/officeart/2018/2/layout/IconLabelList"/>
    <dgm:cxn modelId="{7775F3AD-DA43-43E4-A88D-C338C9780683}" type="presParOf" srcId="{06A59516-0DA3-402F-A725-38312A023CA2}" destId="{FDD105DF-9BC4-4FA5-93A7-155C8F1D9ED9}" srcOrd="10" destOrd="0" presId="urn:microsoft.com/office/officeart/2018/2/layout/IconLabelList"/>
    <dgm:cxn modelId="{9E07BB44-4DDF-4ACC-938D-CF3FC3A54F12}" type="presParOf" srcId="{FDD105DF-9BC4-4FA5-93A7-155C8F1D9ED9}" destId="{37E95364-214A-4320-852C-28328E7B761C}" srcOrd="0" destOrd="0" presId="urn:microsoft.com/office/officeart/2018/2/layout/IconLabelList"/>
    <dgm:cxn modelId="{AE8217E8-C78D-474F-84A5-0550FCB4AD33}" type="presParOf" srcId="{FDD105DF-9BC4-4FA5-93A7-155C8F1D9ED9}" destId="{93E55FA7-A1A0-4BEB-B3EB-6E865C65E507}" srcOrd="1" destOrd="0" presId="urn:microsoft.com/office/officeart/2018/2/layout/IconLabelList"/>
    <dgm:cxn modelId="{8D01EE17-103C-45C1-8E02-A2E4352689A3}" type="presParOf" srcId="{FDD105DF-9BC4-4FA5-93A7-155C8F1D9ED9}" destId="{694DFB2E-9C6F-4FAB-B4EA-7E265DEA2FB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67FB9C-8BD9-4839-AF41-7058386BB683}"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137FF2D0-8435-46D3-9112-2D412F772DDD}">
      <dgm:prSet/>
      <dgm:spPr/>
      <dgm:t>
        <a:bodyPr/>
        <a:lstStyle/>
        <a:p>
          <a:r>
            <a:rPr lang="en-GB"/>
            <a:t>Having a good explanation</a:t>
          </a:r>
          <a:endParaRPr lang="en-US"/>
        </a:p>
      </dgm:t>
    </dgm:pt>
    <dgm:pt modelId="{2C63079F-59AC-45FD-9C9D-A1C3F7966437}" type="parTrans" cxnId="{AEB3AFA0-AEB4-45A2-9BA2-55AD431ECBC1}">
      <dgm:prSet/>
      <dgm:spPr/>
      <dgm:t>
        <a:bodyPr/>
        <a:lstStyle/>
        <a:p>
          <a:endParaRPr lang="en-US"/>
        </a:p>
      </dgm:t>
    </dgm:pt>
    <dgm:pt modelId="{E861D4C0-C69B-4470-BABC-C51200392366}" type="sibTrans" cxnId="{AEB3AFA0-AEB4-45A2-9BA2-55AD431ECBC1}">
      <dgm:prSet phldrT="1" phldr="0"/>
      <dgm:spPr/>
      <dgm:t>
        <a:bodyPr/>
        <a:lstStyle/>
        <a:p>
          <a:r>
            <a:rPr lang="en-US"/>
            <a:t>1</a:t>
          </a:r>
          <a:endParaRPr lang="en-US" dirty="0"/>
        </a:p>
      </dgm:t>
      <dgm:extLst>
        <a:ext uri="{E40237B7-FDA0-4F09-8148-C483321AD2D9}">
          <dgm14:cNvPr xmlns:dgm14="http://schemas.microsoft.com/office/drawing/2010/diagram" id="0" name="">
            <a:hlinkHover xmlns:r="http://schemas.openxmlformats.org/officeDocument/2006/relationships" r:id="" action="ppaction://noaction" highlightClick="1"/>
          </dgm14:cNvPr>
        </a:ext>
      </dgm:extLst>
    </dgm:pt>
    <dgm:pt modelId="{75AB385C-BF7A-4E0E-981E-33B0BC31B677}">
      <dgm:prSet/>
      <dgm:spPr/>
      <dgm:t>
        <a:bodyPr/>
        <a:lstStyle/>
        <a:p>
          <a:r>
            <a:rPr lang="en-GB" dirty="0"/>
            <a:t>Knowing they are not alone</a:t>
          </a:r>
          <a:endParaRPr lang="en-US" dirty="0"/>
        </a:p>
      </dgm:t>
    </dgm:pt>
    <dgm:pt modelId="{1A250E4D-B9DE-494A-BE52-F4008AF7BD75}" type="parTrans" cxnId="{1374A0DE-BB5E-437B-8183-61655ECE9DA3}">
      <dgm:prSet/>
      <dgm:spPr/>
      <dgm:t>
        <a:bodyPr/>
        <a:lstStyle/>
        <a:p>
          <a:endParaRPr lang="en-US"/>
        </a:p>
      </dgm:t>
    </dgm:pt>
    <dgm:pt modelId="{B78E2A2C-5782-4660-B631-B00A4311CC93}" type="sibTrans" cxnId="{1374A0DE-BB5E-437B-8183-61655ECE9DA3}">
      <dgm:prSet phldrT="2" phldr="0"/>
      <dgm:spPr/>
      <dgm:t>
        <a:bodyPr/>
        <a:lstStyle/>
        <a:p>
          <a:r>
            <a:rPr lang="en-US"/>
            <a:t>2</a:t>
          </a:r>
        </a:p>
      </dgm:t>
    </dgm:pt>
    <dgm:pt modelId="{2E49BE70-447F-4625-A679-A3A0E7406583}">
      <dgm:prSet/>
      <dgm:spPr/>
      <dgm:t>
        <a:bodyPr/>
        <a:lstStyle/>
        <a:p>
          <a:r>
            <a:rPr lang="en-GB" dirty="0"/>
            <a:t>Having a neutral trusted adult</a:t>
          </a:r>
          <a:endParaRPr lang="en-US" dirty="0"/>
        </a:p>
      </dgm:t>
    </dgm:pt>
    <dgm:pt modelId="{7C3068B2-5D3B-40B2-B007-6EF86DDAB6D5}" type="parTrans" cxnId="{53A2D277-686C-40CF-B3CE-4754132F0010}">
      <dgm:prSet/>
      <dgm:spPr/>
      <dgm:t>
        <a:bodyPr/>
        <a:lstStyle/>
        <a:p>
          <a:endParaRPr lang="en-US"/>
        </a:p>
      </dgm:t>
    </dgm:pt>
    <dgm:pt modelId="{5B8EFA27-4C13-458B-948C-12094175ED4E}" type="sibTrans" cxnId="{53A2D277-686C-40CF-B3CE-4754132F0010}">
      <dgm:prSet phldrT="3" phldr="0"/>
      <dgm:spPr/>
      <dgm:t>
        <a:bodyPr/>
        <a:lstStyle/>
        <a:p>
          <a:r>
            <a:rPr lang="en-US"/>
            <a:t>3</a:t>
          </a:r>
        </a:p>
      </dgm:t>
    </dgm:pt>
    <dgm:pt modelId="{927F9CE0-5DC7-4F6B-A1F2-55D62954BA8C}" type="pres">
      <dgm:prSet presAssocID="{AA67FB9C-8BD9-4839-AF41-7058386BB683}" presName="Name0" presStyleCnt="0">
        <dgm:presLayoutVars>
          <dgm:animLvl val="lvl"/>
          <dgm:resizeHandles val="exact"/>
        </dgm:presLayoutVars>
      </dgm:prSet>
      <dgm:spPr/>
    </dgm:pt>
    <dgm:pt modelId="{C551AF2D-94AB-4FC0-B3F7-1F4C249BA659}" type="pres">
      <dgm:prSet presAssocID="{137FF2D0-8435-46D3-9112-2D412F772DDD}" presName="compositeNode" presStyleCnt="0">
        <dgm:presLayoutVars>
          <dgm:bulletEnabled val="1"/>
        </dgm:presLayoutVars>
      </dgm:prSet>
      <dgm:spPr/>
    </dgm:pt>
    <dgm:pt modelId="{7CD304A5-0B3F-4441-888D-288794346100}" type="pres">
      <dgm:prSet presAssocID="{137FF2D0-8435-46D3-9112-2D412F772DDD}" presName="bgRect" presStyleLbl="bgAccFollowNode1" presStyleIdx="0" presStyleCnt="3"/>
      <dgm:spPr/>
    </dgm:pt>
    <dgm:pt modelId="{D79CBC08-5423-4C24-831A-25111018DF79}" type="pres">
      <dgm:prSet presAssocID="{E861D4C0-C69B-4470-BABC-C51200392366}" presName="sibTransNodeCircle" presStyleLbl="alignNode1" presStyleIdx="0" presStyleCnt="6">
        <dgm:presLayoutVars>
          <dgm:chMax val="0"/>
          <dgm:bulletEnabled/>
        </dgm:presLayoutVars>
      </dgm:prSet>
      <dgm:spPr/>
    </dgm:pt>
    <dgm:pt modelId="{C22D3CF2-1E25-4E5C-906B-0D45E57A1113}" type="pres">
      <dgm:prSet presAssocID="{137FF2D0-8435-46D3-9112-2D412F772DDD}" presName="bottomLine" presStyleLbl="alignNode1" presStyleIdx="1" presStyleCnt="6">
        <dgm:presLayoutVars/>
      </dgm:prSet>
      <dgm:spPr/>
    </dgm:pt>
    <dgm:pt modelId="{2BAB3C1D-4FE1-4B52-A3A0-9D4CBE0A286D}" type="pres">
      <dgm:prSet presAssocID="{137FF2D0-8435-46D3-9112-2D412F772DDD}" presName="nodeText" presStyleLbl="bgAccFollowNode1" presStyleIdx="0" presStyleCnt="3">
        <dgm:presLayoutVars>
          <dgm:bulletEnabled val="1"/>
        </dgm:presLayoutVars>
      </dgm:prSet>
      <dgm:spPr/>
    </dgm:pt>
    <dgm:pt modelId="{086B6C2D-9E0B-4A21-B186-ABEB609F21E6}" type="pres">
      <dgm:prSet presAssocID="{E861D4C0-C69B-4470-BABC-C51200392366}" presName="sibTrans" presStyleCnt="0"/>
      <dgm:spPr/>
    </dgm:pt>
    <dgm:pt modelId="{66DF29D0-40C4-4F8D-A3AE-437DB6267601}" type="pres">
      <dgm:prSet presAssocID="{75AB385C-BF7A-4E0E-981E-33B0BC31B677}" presName="compositeNode" presStyleCnt="0">
        <dgm:presLayoutVars>
          <dgm:bulletEnabled val="1"/>
        </dgm:presLayoutVars>
      </dgm:prSet>
      <dgm:spPr/>
    </dgm:pt>
    <dgm:pt modelId="{1E99527B-387C-4829-89D8-EF7B59968FBA}" type="pres">
      <dgm:prSet presAssocID="{75AB385C-BF7A-4E0E-981E-33B0BC31B677}" presName="bgRect" presStyleLbl="bgAccFollowNode1" presStyleIdx="1" presStyleCnt="3"/>
      <dgm:spPr/>
    </dgm:pt>
    <dgm:pt modelId="{F6AC737F-60C1-4D66-A841-0EADBDE7DE4E}" type="pres">
      <dgm:prSet presAssocID="{B78E2A2C-5782-4660-B631-B00A4311CC93}" presName="sibTransNodeCircle" presStyleLbl="alignNode1" presStyleIdx="2" presStyleCnt="6">
        <dgm:presLayoutVars>
          <dgm:chMax val="0"/>
          <dgm:bulletEnabled/>
        </dgm:presLayoutVars>
      </dgm:prSet>
      <dgm:spPr/>
    </dgm:pt>
    <dgm:pt modelId="{035F285C-EA4F-464B-91CB-BD77D5986708}" type="pres">
      <dgm:prSet presAssocID="{75AB385C-BF7A-4E0E-981E-33B0BC31B677}" presName="bottomLine" presStyleLbl="alignNode1" presStyleIdx="3" presStyleCnt="6">
        <dgm:presLayoutVars/>
      </dgm:prSet>
      <dgm:spPr/>
    </dgm:pt>
    <dgm:pt modelId="{C7F1E80A-F6BA-4C47-9A18-E94ACBAF01DA}" type="pres">
      <dgm:prSet presAssocID="{75AB385C-BF7A-4E0E-981E-33B0BC31B677}" presName="nodeText" presStyleLbl="bgAccFollowNode1" presStyleIdx="1" presStyleCnt="3">
        <dgm:presLayoutVars>
          <dgm:bulletEnabled val="1"/>
        </dgm:presLayoutVars>
      </dgm:prSet>
      <dgm:spPr/>
    </dgm:pt>
    <dgm:pt modelId="{3D7143B8-4C88-4F32-B4CE-F761661C9633}" type="pres">
      <dgm:prSet presAssocID="{B78E2A2C-5782-4660-B631-B00A4311CC93}" presName="sibTrans" presStyleCnt="0"/>
      <dgm:spPr/>
    </dgm:pt>
    <dgm:pt modelId="{25308436-F192-4260-93F6-F36747F4990D}" type="pres">
      <dgm:prSet presAssocID="{2E49BE70-447F-4625-A679-A3A0E7406583}" presName="compositeNode" presStyleCnt="0">
        <dgm:presLayoutVars>
          <dgm:bulletEnabled val="1"/>
        </dgm:presLayoutVars>
      </dgm:prSet>
      <dgm:spPr/>
    </dgm:pt>
    <dgm:pt modelId="{C40D5877-30CD-4B68-8802-D6BA97276DAC}" type="pres">
      <dgm:prSet presAssocID="{2E49BE70-447F-4625-A679-A3A0E7406583}" presName="bgRect" presStyleLbl="bgAccFollowNode1" presStyleIdx="2" presStyleCnt="3"/>
      <dgm:spPr/>
    </dgm:pt>
    <dgm:pt modelId="{8D9FBA74-AED9-4D31-BA75-46CBD7D34342}" type="pres">
      <dgm:prSet presAssocID="{5B8EFA27-4C13-458B-948C-12094175ED4E}" presName="sibTransNodeCircle" presStyleLbl="alignNode1" presStyleIdx="4" presStyleCnt="6">
        <dgm:presLayoutVars>
          <dgm:chMax val="0"/>
          <dgm:bulletEnabled/>
        </dgm:presLayoutVars>
      </dgm:prSet>
      <dgm:spPr/>
    </dgm:pt>
    <dgm:pt modelId="{D976E4DC-FC87-4AC9-85CF-3E829C5B1068}" type="pres">
      <dgm:prSet presAssocID="{2E49BE70-447F-4625-A679-A3A0E7406583}" presName="bottomLine" presStyleLbl="alignNode1" presStyleIdx="5" presStyleCnt="6">
        <dgm:presLayoutVars/>
      </dgm:prSet>
      <dgm:spPr/>
    </dgm:pt>
    <dgm:pt modelId="{42D21F99-E92D-483E-BBBF-8D2BD2CF6432}" type="pres">
      <dgm:prSet presAssocID="{2E49BE70-447F-4625-A679-A3A0E7406583}" presName="nodeText" presStyleLbl="bgAccFollowNode1" presStyleIdx="2" presStyleCnt="3">
        <dgm:presLayoutVars>
          <dgm:bulletEnabled val="1"/>
        </dgm:presLayoutVars>
      </dgm:prSet>
      <dgm:spPr/>
    </dgm:pt>
  </dgm:ptLst>
  <dgm:cxnLst>
    <dgm:cxn modelId="{83DC5A06-2608-4CC1-9BE1-15451530FA18}" type="presOf" srcId="{137FF2D0-8435-46D3-9112-2D412F772DDD}" destId="{7CD304A5-0B3F-4441-888D-288794346100}" srcOrd="0" destOrd="0" presId="urn:microsoft.com/office/officeart/2016/7/layout/BasicLinearProcessNumbered"/>
    <dgm:cxn modelId="{DA6A8123-C122-44BF-9D79-1E539692229A}" type="presOf" srcId="{E861D4C0-C69B-4470-BABC-C51200392366}" destId="{D79CBC08-5423-4C24-831A-25111018DF79}" srcOrd="0" destOrd="0" presId="urn:microsoft.com/office/officeart/2016/7/layout/BasicLinearProcessNumbered"/>
    <dgm:cxn modelId="{E03C8A32-3FAA-44EC-885B-79953F9A6EF9}" type="presOf" srcId="{2E49BE70-447F-4625-A679-A3A0E7406583}" destId="{42D21F99-E92D-483E-BBBF-8D2BD2CF6432}" srcOrd="1" destOrd="0" presId="urn:microsoft.com/office/officeart/2016/7/layout/BasicLinearProcessNumbered"/>
    <dgm:cxn modelId="{A7A61457-C748-435F-A747-660205A04A91}" type="presOf" srcId="{75AB385C-BF7A-4E0E-981E-33B0BC31B677}" destId="{C7F1E80A-F6BA-4C47-9A18-E94ACBAF01DA}" srcOrd="1" destOrd="0" presId="urn:microsoft.com/office/officeart/2016/7/layout/BasicLinearProcessNumbered"/>
    <dgm:cxn modelId="{53A2D277-686C-40CF-B3CE-4754132F0010}" srcId="{AA67FB9C-8BD9-4839-AF41-7058386BB683}" destId="{2E49BE70-447F-4625-A679-A3A0E7406583}" srcOrd="2" destOrd="0" parTransId="{7C3068B2-5D3B-40B2-B007-6EF86DDAB6D5}" sibTransId="{5B8EFA27-4C13-458B-948C-12094175ED4E}"/>
    <dgm:cxn modelId="{EC1B2B8E-3A67-4B80-B5B0-65E776DBA286}" type="presOf" srcId="{75AB385C-BF7A-4E0E-981E-33B0BC31B677}" destId="{1E99527B-387C-4829-89D8-EF7B59968FBA}" srcOrd="0" destOrd="0" presId="urn:microsoft.com/office/officeart/2016/7/layout/BasicLinearProcessNumbered"/>
    <dgm:cxn modelId="{08180991-F8A7-4CD2-A187-61F506EFAE47}" type="presOf" srcId="{2E49BE70-447F-4625-A679-A3A0E7406583}" destId="{C40D5877-30CD-4B68-8802-D6BA97276DAC}" srcOrd="0" destOrd="0" presId="urn:microsoft.com/office/officeart/2016/7/layout/BasicLinearProcessNumbered"/>
    <dgm:cxn modelId="{AEB3AFA0-AEB4-45A2-9BA2-55AD431ECBC1}" srcId="{AA67FB9C-8BD9-4839-AF41-7058386BB683}" destId="{137FF2D0-8435-46D3-9112-2D412F772DDD}" srcOrd="0" destOrd="0" parTransId="{2C63079F-59AC-45FD-9C9D-A1C3F7966437}" sibTransId="{E861D4C0-C69B-4470-BABC-C51200392366}"/>
    <dgm:cxn modelId="{293CBFA5-EEF2-4910-85B7-889F89106E19}" type="presOf" srcId="{B78E2A2C-5782-4660-B631-B00A4311CC93}" destId="{F6AC737F-60C1-4D66-A841-0EADBDE7DE4E}" srcOrd="0" destOrd="0" presId="urn:microsoft.com/office/officeart/2016/7/layout/BasicLinearProcessNumbered"/>
    <dgm:cxn modelId="{43523FAF-E52D-4D89-B2A0-95600E28A524}" type="presOf" srcId="{5B8EFA27-4C13-458B-948C-12094175ED4E}" destId="{8D9FBA74-AED9-4D31-BA75-46CBD7D34342}" srcOrd="0" destOrd="0" presId="urn:microsoft.com/office/officeart/2016/7/layout/BasicLinearProcessNumbered"/>
    <dgm:cxn modelId="{1374A0DE-BB5E-437B-8183-61655ECE9DA3}" srcId="{AA67FB9C-8BD9-4839-AF41-7058386BB683}" destId="{75AB385C-BF7A-4E0E-981E-33B0BC31B677}" srcOrd="1" destOrd="0" parTransId="{1A250E4D-B9DE-494A-BE52-F4008AF7BD75}" sibTransId="{B78E2A2C-5782-4660-B631-B00A4311CC93}"/>
    <dgm:cxn modelId="{EFF333E6-34B9-4DAA-B512-151E0E02BE86}" type="presOf" srcId="{137FF2D0-8435-46D3-9112-2D412F772DDD}" destId="{2BAB3C1D-4FE1-4B52-A3A0-9D4CBE0A286D}" srcOrd="1" destOrd="0" presId="urn:microsoft.com/office/officeart/2016/7/layout/BasicLinearProcessNumbered"/>
    <dgm:cxn modelId="{65EA36FD-1038-4259-AB9D-B51684ED4244}" type="presOf" srcId="{AA67FB9C-8BD9-4839-AF41-7058386BB683}" destId="{927F9CE0-5DC7-4F6B-A1F2-55D62954BA8C}" srcOrd="0" destOrd="0" presId="urn:microsoft.com/office/officeart/2016/7/layout/BasicLinearProcessNumbered"/>
    <dgm:cxn modelId="{EEB784E7-3280-4F67-8057-C3BA77F43967}" type="presParOf" srcId="{927F9CE0-5DC7-4F6B-A1F2-55D62954BA8C}" destId="{C551AF2D-94AB-4FC0-B3F7-1F4C249BA659}" srcOrd="0" destOrd="0" presId="urn:microsoft.com/office/officeart/2016/7/layout/BasicLinearProcessNumbered"/>
    <dgm:cxn modelId="{F24C7D06-2229-425D-ADF6-90B74A8B50C1}" type="presParOf" srcId="{C551AF2D-94AB-4FC0-B3F7-1F4C249BA659}" destId="{7CD304A5-0B3F-4441-888D-288794346100}" srcOrd="0" destOrd="0" presId="urn:microsoft.com/office/officeart/2016/7/layout/BasicLinearProcessNumbered"/>
    <dgm:cxn modelId="{FB74752D-A3DF-4730-94A4-59F45F4D1B06}" type="presParOf" srcId="{C551AF2D-94AB-4FC0-B3F7-1F4C249BA659}" destId="{D79CBC08-5423-4C24-831A-25111018DF79}" srcOrd="1" destOrd="0" presId="urn:microsoft.com/office/officeart/2016/7/layout/BasicLinearProcessNumbered"/>
    <dgm:cxn modelId="{B5FB8A4A-C3F7-4FE3-91F0-AAC8CF030E78}" type="presParOf" srcId="{C551AF2D-94AB-4FC0-B3F7-1F4C249BA659}" destId="{C22D3CF2-1E25-4E5C-906B-0D45E57A1113}" srcOrd="2" destOrd="0" presId="urn:microsoft.com/office/officeart/2016/7/layout/BasicLinearProcessNumbered"/>
    <dgm:cxn modelId="{1BCCE643-9EC5-49E4-A85D-95EC1DF203FF}" type="presParOf" srcId="{C551AF2D-94AB-4FC0-B3F7-1F4C249BA659}" destId="{2BAB3C1D-4FE1-4B52-A3A0-9D4CBE0A286D}" srcOrd="3" destOrd="0" presId="urn:microsoft.com/office/officeart/2016/7/layout/BasicLinearProcessNumbered"/>
    <dgm:cxn modelId="{283E1FF7-74FC-4B38-BD40-7EDE0F1B5411}" type="presParOf" srcId="{927F9CE0-5DC7-4F6B-A1F2-55D62954BA8C}" destId="{086B6C2D-9E0B-4A21-B186-ABEB609F21E6}" srcOrd="1" destOrd="0" presId="urn:microsoft.com/office/officeart/2016/7/layout/BasicLinearProcessNumbered"/>
    <dgm:cxn modelId="{A75EF3B1-F58A-4651-94D7-CAF40CB6FAD3}" type="presParOf" srcId="{927F9CE0-5DC7-4F6B-A1F2-55D62954BA8C}" destId="{66DF29D0-40C4-4F8D-A3AE-437DB6267601}" srcOrd="2" destOrd="0" presId="urn:microsoft.com/office/officeart/2016/7/layout/BasicLinearProcessNumbered"/>
    <dgm:cxn modelId="{8B2BEF42-DBD5-4039-8745-4F7EE703E6D6}" type="presParOf" srcId="{66DF29D0-40C4-4F8D-A3AE-437DB6267601}" destId="{1E99527B-387C-4829-89D8-EF7B59968FBA}" srcOrd="0" destOrd="0" presId="urn:microsoft.com/office/officeart/2016/7/layout/BasicLinearProcessNumbered"/>
    <dgm:cxn modelId="{6A93AAF2-0E32-4094-BB17-C48869319573}" type="presParOf" srcId="{66DF29D0-40C4-4F8D-A3AE-437DB6267601}" destId="{F6AC737F-60C1-4D66-A841-0EADBDE7DE4E}" srcOrd="1" destOrd="0" presId="urn:microsoft.com/office/officeart/2016/7/layout/BasicLinearProcessNumbered"/>
    <dgm:cxn modelId="{7A2511BE-8202-4497-BA68-F42624AAC67F}" type="presParOf" srcId="{66DF29D0-40C4-4F8D-A3AE-437DB6267601}" destId="{035F285C-EA4F-464B-91CB-BD77D5986708}" srcOrd="2" destOrd="0" presId="urn:microsoft.com/office/officeart/2016/7/layout/BasicLinearProcessNumbered"/>
    <dgm:cxn modelId="{6F260792-8126-47C8-9233-D3C6E5386637}" type="presParOf" srcId="{66DF29D0-40C4-4F8D-A3AE-437DB6267601}" destId="{C7F1E80A-F6BA-4C47-9A18-E94ACBAF01DA}" srcOrd="3" destOrd="0" presId="urn:microsoft.com/office/officeart/2016/7/layout/BasicLinearProcessNumbered"/>
    <dgm:cxn modelId="{E7CFFB57-5B9B-403E-B0BD-167509BE922D}" type="presParOf" srcId="{927F9CE0-5DC7-4F6B-A1F2-55D62954BA8C}" destId="{3D7143B8-4C88-4F32-B4CE-F761661C9633}" srcOrd="3" destOrd="0" presId="urn:microsoft.com/office/officeart/2016/7/layout/BasicLinearProcessNumbered"/>
    <dgm:cxn modelId="{06977E68-9748-44FB-87EE-3B9739048BF6}" type="presParOf" srcId="{927F9CE0-5DC7-4F6B-A1F2-55D62954BA8C}" destId="{25308436-F192-4260-93F6-F36747F4990D}" srcOrd="4" destOrd="0" presId="urn:microsoft.com/office/officeart/2016/7/layout/BasicLinearProcessNumbered"/>
    <dgm:cxn modelId="{C415F84A-9A4F-4377-89F9-A5B63D1BB567}" type="presParOf" srcId="{25308436-F192-4260-93F6-F36747F4990D}" destId="{C40D5877-30CD-4B68-8802-D6BA97276DAC}" srcOrd="0" destOrd="0" presId="urn:microsoft.com/office/officeart/2016/7/layout/BasicLinearProcessNumbered"/>
    <dgm:cxn modelId="{2A988C29-DB67-43E6-A72C-BE8ED73943C8}" type="presParOf" srcId="{25308436-F192-4260-93F6-F36747F4990D}" destId="{8D9FBA74-AED9-4D31-BA75-46CBD7D34342}" srcOrd="1" destOrd="0" presId="urn:microsoft.com/office/officeart/2016/7/layout/BasicLinearProcessNumbered"/>
    <dgm:cxn modelId="{F1E6EC7F-DD76-4C05-9693-9C199790B446}" type="presParOf" srcId="{25308436-F192-4260-93F6-F36747F4990D}" destId="{D976E4DC-FC87-4AC9-85CF-3E829C5B1068}" srcOrd="2" destOrd="0" presId="urn:microsoft.com/office/officeart/2016/7/layout/BasicLinearProcessNumbered"/>
    <dgm:cxn modelId="{E105F471-D1BA-46D0-A11E-DEEA7D37E14B}" type="presParOf" srcId="{25308436-F192-4260-93F6-F36747F4990D}" destId="{42D21F99-E92D-483E-BBBF-8D2BD2CF643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28FC5-9F7E-4FEC-9777-5704320EC175}">
      <dsp:nvSpPr>
        <dsp:cNvPr id="0" name=""/>
        <dsp:cNvSpPr/>
      </dsp:nvSpPr>
      <dsp:spPr>
        <a:xfrm>
          <a:off x="5134" y="464955"/>
          <a:ext cx="1750888" cy="875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Parent</a:t>
          </a:r>
          <a:endParaRPr lang="en-GB" sz="1800" kern="1200" dirty="0"/>
        </a:p>
      </dsp:txBody>
      <dsp:txXfrm>
        <a:off x="30775" y="490596"/>
        <a:ext cx="1699606" cy="824162"/>
      </dsp:txXfrm>
    </dsp:sp>
    <dsp:sp modelId="{F9ACB19E-8668-4C88-873C-5A800281B575}">
      <dsp:nvSpPr>
        <dsp:cNvPr id="0" name=""/>
        <dsp:cNvSpPr/>
      </dsp:nvSpPr>
      <dsp:spPr>
        <a:xfrm>
          <a:off x="2193745" y="464955"/>
          <a:ext cx="1750888" cy="875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a:t>Parent</a:t>
          </a:r>
          <a:r>
            <a:rPr lang="en-GB" sz="1800" b="1" kern="1200" dirty="0"/>
            <a:t>/ sibling with mental health issues</a:t>
          </a:r>
          <a:endParaRPr lang="en-GB" sz="1800" kern="1200" dirty="0"/>
        </a:p>
      </dsp:txBody>
      <dsp:txXfrm>
        <a:off x="2219386" y="490596"/>
        <a:ext cx="1699606" cy="824162"/>
      </dsp:txXfrm>
    </dsp:sp>
    <dsp:sp modelId="{72B72677-7E86-4C1B-87D7-6E99F4BF9749}">
      <dsp:nvSpPr>
        <dsp:cNvPr id="0" name=""/>
        <dsp:cNvSpPr/>
      </dsp:nvSpPr>
      <dsp:spPr>
        <a:xfrm>
          <a:off x="4382355" y="464955"/>
          <a:ext cx="1750888" cy="875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Mental Health Issues</a:t>
          </a:r>
          <a:endParaRPr lang="en-GB" sz="1800" kern="1200" dirty="0"/>
        </a:p>
      </dsp:txBody>
      <dsp:txXfrm>
        <a:off x="4407996" y="490596"/>
        <a:ext cx="1699606" cy="824162"/>
      </dsp:txXfrm>
    </dsp:sp>
    <dsp:sp modelId="{1BBC182A-4B8C-4396-BF45-C44741C4D0AD}">
      <dsp:nvSpPr>
        <dsp:cNvPr id="0" name=""/>
        <dsp:cNvSpPr/>
      </dsp:nvSpPr>
      <dsp:spPr>
        <a:xfrm>
          <a:off x="6570966" y="464955"/>
          <a:ext cx="1750888" cy="875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Children</a:t>
          </a:r>
          <a:endParaRPr lang="en-GB" sz="1800" kern="1200"/>
        </a:p>
      </dsp:txBody>
      <dsp:txXfrm>
        <a:off x="6596607" y="490596"/>
        <a:ext cx="1699606" cy="824162"/>
      </dsp:txXfrm>
    </dsp:sp>
    <dsp:sp modelId="{A6D48368-7C7E-4C00-9C5E-2F92E7E29DC5}">
      <dsp:nvSpPr>
        <dsp:cNvPr id="0" name=""/>
        <dsp:cNvSpPr/>
      </dsp:nvSpPr>
      <dsp:spPr>
        <a:xfrm>
          <a:off x="8759576" y="464955"/>
          <a:ext cx="1750888" cy="875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t>Young carer</a:t>
          </a:r>
          <a:endParaRPr lang="en-GB" sz="1800" kern="1200"/>
        </a:p>
      </dsp:txBody>
      <dsp:txXfrm>
        <a:off x="8785217" y="490596"/>
        <a:ext cx="1699606" cy="824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9E3F4-45E4-4995-9D87-258F1E883AB9}">
      <dsp:nvSpPr>
        <dsp:cNvPr id="0" name=""/>
        <dsp:cNvSpPr/>
      </dsp:nvSpPr>
      <dsp:spPr>
        <a:xfrm>
          <a:off x="0" y="427659"/>
          <a:ext cx="1978662" cy="137769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Step-parents, partners and others can have important caring roles in children’s lives, and their mental health needs must be taken into account just as much as those of an actual parent. </a:t>
          </a:r>
          <a:endParaRPr lang="en-GB" sz="1200" b="0" u="none" kern="1200" dirty="0"/>
        </a:p>
      </dsp:txBody>
      <dsp:txXfrm>
        <a:off x="40351" y="468010"/>
        <a:ext cx="1897960" cy="1296993"/>
      </dsp:txXfrm>
    </dsp:sp>
    <dsp:sp modelId="{0AE28FC5-9F7E-4FEC-9777-5704320EC175}">
      <dsp:nvSpPr>
        <dsp:cNvPr id="0" name=""/>
        <dsp:cNvSpPr/>
      </dsp:nvSpPr>
      <dsp:spPr>
        <a:xfrm>
          <a:off x="2041985" y="427659"/>
          <a:ext cx="1978662" cy="137769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Those parents with a primary diagnosis or need, identified as a mental health problem, mental illness or mental disorder</a:t>
          </a:r>
          <a:endParaRPr lang="en-GB" sz="1200" b="0" u="none" kern="1200" dirty="0"/>
        </a:p>
      </dsp:txBody>
      <dsp:txXfrm>
        <a:off x="2082336" y="468010"/>
        <a:ext cx="1897960" cy="1296993"/>
      </dsp:txXfrm>
    </dsp:sp>
    <dsp:sp modelId="{72B72677-7E86-4C1B-87D7-6E99F4BF9749}">
      <dsp:nvSpPr>
        <dsp:cNvPr id="0" name=""/>
        <dsp:cNvSpPr/>
      </dsp:nvSpPr>
      <dsp:spPr>
        <a:xfrm>
          <a:off x="4174684" y="427659"/>
          <a:ext cx="1978662" cy="137769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u="none" kern="1200" dirty="0">
              <a:effectLst/>
              <a:ea typeface="Calibri" panose="020F0502020204030204" pitchFamily="34" charset="0"/>
              <a:cs typeface="Times New Roman" panose="02020603050405020304" pitchFamily="18" charset="0"/>
            </a:rPr>
            <a:t>When </a:t>
          </a:r>
          <a:r>
            <a:rPr lang="en-GB" sz="1200" kern="1200" dirty="0">
              <a:effectLst/>
              <a:ea typeface="Calibri" panose="020F0502020204030204" pitchFamily="34" charset="0"/>
              <a:cs typeface="Times New Roman" panose="02020603050405020304" pitchFamily="18" charset="0"/>
            </a:rPr>
            <a:t>a person loses control over aspects of their thoughts and/ or their feelings. It can be mild, such as mild anxiety or depression, or severe, such as schizophrenia.</a:t>
          </a:r>
          <a:endParaRPr lang="en-GB" sz="1200" kern="1200" dirty="0"/>
        </a:p>
      </dsp:txBody>
      <dsp:txXfrm>
        <a:off x="4215035" y="468010"/>
        <a:ext cx="1897960" cy="1296993"/>
      </dsp:txXfrm>
    </dsp:sp>
    <dsp:sp modelId="{1BBC182A-4B8C-4396-BF45-C44741C4D0AD}">
      <dsp:nvSpPr>
        <dsp:cNvPr id="0" name=""/>
        <dsp:cNvSpPr/>
      </dsp:nvSpPr>
      <dsp:spPr>
        <a:xfrm>
          <a:off x="6307384" y="427659"/>
          <a:ext cx="1978662" cy="137769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Everyone 18 years or younger</a:t>
          </a:r>
          <a:endParaRPr lang="en-GB" sz="1200" kern="1200" dirty="0"/>
        </a:p>
      </dsp:txBody>
      <dsp:txXfrm>
        <a:off x="6347735" y="468010"/>
        <a:ext cx="1897960" cy="1296993"/>
      </dsp:txXfrm>
    </dsp:sp>
    <dsp:sp modelId="{A6D48368-7C7E-4C00-9C5E-2F92E7E29DC5}">
      <dsp:nvSpPr>
        <dsp:cNvPr id="0" name=""/>
        <dsp:cNvSpPr/>
      </dsp:nvSpPr>
      <dsp:spPr>
        <a:xfrm>
          <a:off x="8440083" y="427659"/>
          <a:ext cx="1978662" cy="137769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Children and young people under 18 who provide regular or ongoing care and emotional support to a family member who is physically or mentally ill, disabled or misuses substances</a:t>
          </a:r>
          <a:endParaRPr lang="en-GB" sz="1200" kern="1200" dirty="0"/>
        </a:p>
      </dsp:txBody>
      <dsp:txXfrm>
        <a:off x="8480434" y="468010"/>
        <a:ext cx="1897960" cy="1296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60DE2-FC31-450E-ABB3-721B76A6FF04}">
      <dsp:nvSpPr>
        <dsp:cNvPr id="0" name=""/>
        <dsp:cNvSpPr/>
      </dsp:nvSpPr>
      <dsp:spPr>
        <a:xfrm>
          <a:off x="677333" y="1354666"/>
          <a:ext cx="4064000" cy="4064000"/>
        </a:xfrm>
        <a:prstGeom prst="ellipse">
          <a:avLst/>
        </a:prstGeom>
        <a:solidFill>
          <a:schemeClr val="accent1">
            <a:shade val="80000"/>
            <a:hueOff val="-174222"/>
            <a:satOff val="-4828"/>
            <a:lumOff val="265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FC3B4D-61B4-4250-A7B5-9CD5E3837497}">
      <dsp:nvSpPr>
        <dsp:cNvPr id="0" name=""/>
        <dsp:cNvSpPr/>
      </dsp:nvSpPr>
      <dsp:spPr>
        <a:xfrm>
          <a:off x="1258146" y="1935480"/>
          <a:ext cx="2902373" cy="2902373"/>
        </a:xfrm>
        <a:prstGeom prst="ellipse">
          <a:avLst/>
        </a:prstGeom>
        <a:solidFill>
          <a:schemeClr val="accent1">
            <a:shade val="80000"/>
            <a:hueOff val="-116148"/>
            <a:satOff val="-3219"/>
            <a:lumOff val="177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A4788-0511-43FD-9F0D-06E3E646EC77}">
      <dsp:nvSpPr>
        <dsp:cNvPr id="0" name=""/>
        <dsp:cNvSpPr/>
      </dsp:nvSpPr>
      <dsp:spPr>
        <a:xfrm>
          <a:off x="1838621" y="2515954"/>
          <a:ext cx="1741424" cy="1741424"/>
        </a:xfrm>
        <a:prstGeom prst="ellipse">
          <a:avLst/>
        </a:prstGeom>
        <a:solidFill>
          <a:schemeClr val="accent1">
            <a:shade val="80000"/>
            <a:hueOff val="-58074"/>
            <a:satOff val="-1609"/>
            <a:lumOff val="88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AD6DE-8F32-48C9-A229-3546578F8393}">
      <dsp:nvSpPr>
        <dsp:cNvPr id="0" name=""/>
        <dsp:cNvSpPr/>
      </dsp:nvSpPr>
      <dsp:spPr>
        <a:xfrm>
          <a:off x="2419095" y="3096429"/>
          <a:ext cx="580474" cy="580474"/>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0622E-853F-451E-9C29-8FB7FF032E91}">
      <dsp:nvSpPr>
        <dsp:cNvPr id="0" name=""/>
        <dsp:cNvSpPr/>
      </dsp:nvSpPr>
      <dsp:spPr>
        <a:xfrm>
          <a:off x="5418666" y="0"/>
          <a:ext cx="2032000" cy="97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marL="0" lvl="0" indent="0" algn="l" defTabSz="1289050">
            <a:lnSpc>
              <a:spcPct val="90000"/>
            </a:lnSpc>
            <a:spcBef>
              <a:spcPct val="0"/>
            </a:spcBef>
            <a:spcAft>
              <a:spcPct val="35000"/>
            </a:spcAft>
            <a:buNone/>
          </a:pPr>
          <a:r>
            <a:rPr lang="en-GB" sz="2900" kern="1200" dirty="0"/>
            <a:t>Child</a:t>
          </a:r>
        </a:p>
      </dsp:txBody>
      <dsp:txXfrm>
        <a:off x="5418666" y="0"/>
        <a:ext cx="2032000" cy="971973"/>
      </dsp:txXfrm>
    </dsp:sp>
    <dsp:sp modelId="{3CFB96CC-41F5-4939-9622-A4C94ABF8C44}">
      <dsp:nvSpPr>
        <dsp:cNvPr id="0" name=""/>
        <dsp:cNvSpPr/>
      </dsp:nvSpPr>
      <dsp:spPr>
        <a:xfrm>
          <a:off x="4910666" y="485986"/>
          <a:ext cx="50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F78918-15F2-47C2-B737-11A819F4A715}">
      <dsp:nvSpPr>
        <dsp:cNvPr id="0" name=""/>
        <dsp:cNvSpPr/>
      </dsp:nvSpPr>
      <dsp:spPr>
        <a:xfrm rot="5400000">
          <a:off x="2357119" y="806026"/>
          <a:ext cx="2871893" cy="223520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5E5AB-99DA-4E8B-A10A-36911F1D05D5}">
      <dsp:nvSpPr>
        <dsp:cNvPr id="0" name=""/>
        <dsp:cNvSpPr/>
      </dsp:nvSpPr>
      <dsp:spPr>
        <a:xfrm>
          <a:off x="5418666" y="971973"/>
          <a:ext cx="2032000" cy="97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marL="0" lvl="0" indent="0" algn="l" defTabSz="1289050">
            <a:lnSpc>
              <a:spcPct val="90000"/>
            </a:lnSpc>
            <a:spcBef>
              <a:spcPct val="0"/>
            </a:spcBef>
            <a:spcAft>
              <a:spcPct val="35000"/>
            </a:spcAft>
            <a:buNone/>
          </a:pPr>
          <a:r>
            <a:rPr lang="en-GB" sz="2900" kern="1200" dirty="0"/>
            <a:t>Family</a:t>
          </a:r>
        </a:p>
      </dsp:txBody>
      <dsp:txXfrm>
        <a:off x="5418666" y="971973"/>
        <a:ext cx="2032000" cy="971973"/>
      </dsp:txXfrm>
    </dsp:sp>
    <dsp:sp modelId="{654B5316-7480-4EC2-825F-7C27A1E7C8D0}">
      <dsp:nvSpPr>
        <dsp:cNvPr id="0" name=""/>
        <dsp:cNvSpPr/>
      </dsp:nvSpPr>
      <dsp:spPr>
        <a:xfrm>
          <a:off x="4910666" y="1457960"/>
          <a:ext cx="50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C9CA51-0844-471D-899B-062E5604DDD5}">
      <dsp:nvSpPr>
        <dsp:cNvPr id="0" name=""/>
        <dsp:cNvSpPr/>
      </dsp:nvSpPr>
      <dsp:spPr>
        <a:xfrm rot="5400000">
          <a:off x="2854282" y="1762082"/>
          <a:ext cx="2358474" cy="1750906"/>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7654C5-012A-4F5F-922C-23C36B62C5DB}">
      <dsp:nvSpPr>
        <dsp:cNvPr id="0" name=""/>
        <dsp:cNvSpPr/>
      </dsp:nvSpPr>
      <dsp:spPr>
        <a:xfrm>
          <a:off x="5418666" y="1943946"/>
          <a:ext cx="2032000" cy="97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marL="0" lvl="0" indent="0" algn="l" defTabSz="1289050">
            <a:lnSpc>
              <a:spcPct val="90000"/>
            </a:lnSpc>
            <a:spcBef>
              <a:spcPct val="0"/>
            </a:spcBef>
            <a:spcAft>
              <a:spcPct val="35000"/>
            </a:spcAft>
            <a:buNone/>
          </a:pPr>
          <a:r>
            <a:rPr lang="en-GB" sz="2900" kern="1200" dirty="0"/>
            <a:t>School</a:t>
          </a:r>
        </a:p>
      </dsp:txBody>
      <dsp:txXfrm>
        <a:off x="5418666" y="1943946"/>
        <a:ext cx="2032000" cy="971973"/>
      </dsp:txXfrm>
    </dsp:sp>
    <dsp:sp modelId="{509ECCAF-CEA3-414D-9E2B-38E0584F419C}">
      <dsp:nvSpPr>
        <dsp:cNvPr id="0" name=""/>
        <dsp:cNvSpPr/>
      </dsp:nvSpPr>
      <dsp:spPr>
        <a:xfrm>
          <a:off x="4910666" y="2429933"/>
          <a:ext cx="50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E155B3-4ACC-42C1-9DC6-A9D34E9B2ABE}">
      <dsp:nvSpPr>
        <dsp:cNvPr id="0" name=""/>
        <dsp:cNvSpPr/>
      </dsp:nvSpPr>
      <dsp:spPr>
        <a:xfrm rot="5400000">
          <a:off x="3335527" y="2653114"/>
          <a:ext cx="1798997" cy="135128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6243E7-3F68-4310-97BD-A9954D191479}">
      <dsp:nvSpPr>
        <dsp:cNvPr id="0" name=""/>
        <dsp:cNvSpPr/>
      </dsp:nvSpPr>
      <dsp:spPr>
        <a:xfrm>
          <a:off x="5418666" y="2915920"/>
          <a:ext cx="2032000" cy="971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marL="0" lvl="0" indent="0" algn="l" defTabSz="1289050">
            <a:lnSpc>
              <a:spcPct val="90000"/>
            </a:lnSpc>
            <a:spcBef>
              <a:spcPct val="0"/>
            </a:spcBef>
            <a:spcAft>
              <a:spcPct val="35000"/>
            </a:spcAft>
            <a:buNone/>
          </a:pPr>
          <a:r>
            <a:rPr lang="en-GB" sz="2900" kern="1200" dirty="0"/>
            <a:t>Community</a:t>
          </a:r>
        </a:p>
      </dsp:txBody>
      <dsp:txXfrm>
        <a:off x="5418666" y="2915920"/>
        <a:ext cx="2032000" cy="971973"/>
      </dsp:txXfrm>
    </dsp:sp>
    <dsp:sp modelId="{26D60D29-6B3E-4CCD-8123-A2BA07EC6770}">
      <dsp:nvSpPr>
        <dsp:cNvPr id="0" name=""/>
        <dsp:cNvSpPr/>
      </dsp:nvSpPr>
      <dsp:spPr>
        <a:xfrm>
          <a:off x="4910666" y="3401906"/>
          <a:ext cx="50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D08ABF-9062-4EF8-B0CD-8B1929429AB7}">
      <dsp:nvSpPr>
        <dsp:cNvPr id="0" name=""/>
        <dsp:cNvSpPr/>
      </dsp:nvSpPr>
      <dsp:spPr>
        <a:xfrm rot="5400000">
          <a:off x="3817924" y="3547669"/>
          <a:ext cx="1236539" cy="944202"/>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6F472-5E9E-40C7-88F4-6AFB34A04A91}">
      <dsp:nvSpPr>
        <dsp:cNvPr id="0" name=""/>
        <dsp:cNvSpPr/>
      </dsp:nvSpPr>
      <dsp:spPr>
        <a:xfrm>
          <a:off x="753" y="1457582"/>
          <a:ext cx="2644582" cy="16793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B673B-863F-4F59-BD57-51D529E09BF9}">
      <dsp:nvSpPr>
        <dsp:cNvPr id="0" name=""/>
        <dsp:cNvSpPr/>
      </dsp:nvSpPr>
      <dsp:spPr>
        <a:xfrm>
          <a:off x="294595" y="1736732"/>
          <a:ext cx="2644582" cy="16793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the problem is short lived and does not keep repeating</a:t>
          </a:r>
          <a:endParaRPr lang="en-US" sz="2200" kern="1200"/>
        </a:p>
      </dsp:txBody>
      <dsp:txXfrm>
        <a:off x="343780" y="1785917"/>
        <a:ext cx="2546212" cy="1580940"/>
      </dsp:txXfrm>
    </dsp:sp>
    <dsp:sp modelId="{9B4AF1AC-03A5-48F8-AB2E-107ABB01355D}">
      <dsp:nvSpPr>
        <dsp:cNvPr id="0" name=""/>
        <dsp:cNvSpPr/>
      </dsp:nvSpPr>
      <dsp:spPr>
        <a:xfrm>
          <a:off x="3233021" y="1457582"/>
          <a:ext cx="2644582" cy="16793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1809E-8A43-4210-85BA-ED070E55AD4C}">
      <dsp:nvSpPr>
        <dsp:cNvPr id="0" name=""/>
        <dsp:cNvSpPr/>
      </dsp:nvSpPr>
      <dsp:spPr>
        <a:xfrm>
          <a:off x="3526863" y="1736732"/>
          <a:ext cx="2644582" cy="16793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they can understand what is happening and as much as possible why.</a:t>
          </a:r>
          <a:endParaRPr lang="en-US" sz="2200" kern="1200"/>
        </a:p>
      </dsp:txBody>
      <dsp:txXfrm>
        <a:off x="3576048" y="1785917"/>
        <a:ext cx="2546212" cy="1580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A3FCD-C9FC-4C04-ADC7-626DD794E9E6}">
      <dsp:nvSpPr>
        <dsp:cNvPr id="0" name=""/>
        <dsp:cNvSpPr/>
      </dsp:nvSpPr>
      <dsp:spPr>
        <a:xfrm>
          <a:off x="0" y="0"/>
          <a:ext cx="4823002" cy="990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More understanding and less stigma and discrimination in relation to mental health problems</a:t>
          </a:r>
          <a:endParaRPr lang="en-GB" sz="1800" kern="1200" dirty="0"/>
        </a:p>
      </dsp:txBody>
      <dsp:txXfrm>
        <a:off x="29021" y="29021"/>
        <a:ext cx="3637875" cy="932801"/>
      </dsp:txXfrm>
    </dsp:sp>
    <dsp:sp modelId="{78F1A70C-2CBC-4651-BD95-A3E0F4D2C3E5}">
      <dsp:nvSpPr>
        <dsp:cNvPr id="0" name=""/>
        <dsp:cNvSpPr/>
      </dsp:nvSpPr>
      <dsp:spPr>
        <a:xfrm>
          <a:off x="360159" y="1128461"/>
          <a:ext cx="4823002" cy="990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Signposting to support in looking after their children </a:t>
          </a:r>
          <a:endParaRPr lang="en-GB" sz="1800" kern="1200"/>
        </a:p>
      </dsp:txBody>
      <dsp:txXfrm>
        <a:off x="389180" y="1157482"/>
        <a:ext cx="3760753" cy="932801"/>
      </dsp:txXfrm>
    </dsp:sp>
    <dsp:sp modelId="{1140FF74-32FE-4C4B-9FEA-2A70E3463AD3}">
      <dsp:nvSpPr>
        <dsp:cNvPr id="0" name=""/>
        <dsp:cNvSpPr/>
      </dsp:nvSpPr>
      <dsp:spPr>
        <a:xfrm>
          <a:off x="720318" y="2256922"/>
          <a:ext cx="4823002" cy="990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Practical support – ask families how you can help</a:t>
          </a:r>
          <a:endParaRPr lang="en-GB" sz="1800" kern="1200"/>
        </a:p>
      </dsp:txBody>
      <dsp:txXfrm>
        <a:off x="749339" y="2285943"/>
        <a:ext cx="3760753" cy="932801"/>
      </dsp:txXfrm>
    </dsp:sp>
    <dsp:sp modelId="{CEFA235D-90B3-423E-BF87-1EFCA51A40E8}">
      <dsp:nvSpPr>
        <dsp:cNvPr id="0" name=""/>
        <dsp:cNvSpPr/>
      </dsp:nvSpPr>
      <dsp:spPr>
        <a:xfrm>
          <a:off x="1080477" y="3385383"/>
          <a:ext cx="4823002" cy="990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Reasonable adjustments made for their children</a:t>
          </a:r>
        </a:p>
      </dsp:txBody>
      <dsp:txXfrm>
        <a:off x="1109498" y="3414404"/>
        <a:ext cx="3760753" cy="932801"/>
      </dsp:txXfrm>
    </dsp:sp>
    <dsp:sp modelId="{0B0DD649-F4E9-4BD4-9B40-82276809F991}">
      <dsp:nvSpPr>
        <dsp:cNvPr id="0" name=""/>
        <dsp:cNvSpPr/>
      </dsp:nvSpPr>
      <dsp:spPr>
        <a:xfrm>
          <a:off x="1440637" y="4513844"/>
          <a:ext cx="4823002" cy="990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Ongoing support beyond periods of crisis </a:t>
          </a:r>
          <a:endParaRPr lang="en-GB" sz="1800" kern="1200" dirty="0"/>
        </a:p>
      </dsp:txBody>
      <dsp:txXfrm>
        <a:off x="1469658" y="4542865"/>
        <a:ext cx="3760753" cy="932801"/>
      </dsp:txXfrm>
    </dsp:sp>
    <dsp:sp modelId="{F31DFAD4-6186-4930-BFE9-BE3C9AB69050}">
      <dsp:nvSpPr>
        <dsp:cNvPr id="0" name=""/>
        <dsp:cNvSpPr/>
      </dsp:nvSpPr>
      <dsp:spPr>
        <a:xfrm>
          <a:off x="4178954" y="723866"/>
          <a:ext cx="644048" cy="6440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4323865" y="723866"/>
        <a:ext cx="354226" cy="484646"/>
      </dsp:txXfrm>
    </dsp:sp>
    <dsp:sp modelId="{59D3BA75-D17A-4C19-B5FC-F35A67BC2BD1}">
      <dsp:nvSpPr>
        <dsp:cNvPr id="0" name=""/>
        <dsp:cNvSpPr/>
      </dsp:nvSpPr>
      <dsp:spPr>
        <a:xfrm>
          <a:off x="4539113" y="1852327"/>
          <a:ext cx="644048" cy="6440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4684024" y="1852327"/>
        <a:ext cx="354226" cy="484646"/>
      </dsp:txXfrm>
    </dsp:sp>
    <dsp:sp modelId="{643D168E-8E09-4773-BB2D-D6DB0A733D9E}">
      <dsp:nvSpPr>
        <dsp:cNvPr id="0" name=""/>
        <dsp:cNvSpPr/>
      </dsp:nvSpPr>
      <dsp:spPr>
        <a:xfrm>
          <a:off x="4899272" y="2964274"/>
          <a:ext cx="644048" cy="6440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5044183" y="2964274"/>
        <a:ext cx="354226" cy="484646"/>
      </dsp:txXfrm>
    </dsp:sp>
    <dsp:sp modelId="{98876502-6AC2-4B02-A3CD-1CEDCCC8AFC1}">
      <dsp:nvSpPr>
        <dsp:cNvPr id="0" name=""/>
        <dsp:cNvSpPr/>
      </dsp:nvSpPr>
      <dsp:spPr>
        <a:xfrm>
          <a:off x="5259432" y="4103744"/>
          <a:ext cx="644048" cy="6440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5404343" y="4103744"/>
        <a:ext cx="354226" cy="484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3AB26-C82D-4A4E-821F-BDDF93E689CE}">
      <dsp:nvSpPr>
        <dsp:cNvPr id="0" name=""/>
        <dsp:cNvSpPr/>
      </dsp:nvSpPr>
      <dsp:spPr>
        <a:xfrm>
          <a:off x="0" y="0"/>
          <a:ext cx="5105233" cy="990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latin typeface="Gill Sans" charset="0"/>
              <a:ea typeface="ＭＳ Ｐゴシック" panose="020B0600070205080204" pitchFamily="34" charset="-128"/>
            </a:rPr>
            <a:t>Age-appropriate information about the illness and prognosis</a:t>
          </a:r>
          <a:endParaRPr lang="en-GB" sz="1800" kern="1200" dirty="0"/>
        </a:p>
      </dsp:txBody>
      <dsp:txXfrm>
        <a:off x="29021" y="29021"/>
        <a:ext cx="3920107" cy="932801"/>
      </dsp:txXfrm>
    </dsp:sp>
    <dsp:sp modelId="{B430348B-DDD5-4C28-BBE7-1A5C3A1A1D57}">
      <dsp:nvSpPr>
        <dsp:cNvPr id="0" name=""/>
        <dsp:cNvSpPr/>
      </dsp:nvSpPr>
      <dsp:spPr>
        <a:xfrm>
          <a:off x="381235" y="1128461"/>
          <a:ext cx="5105233" cy="990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latin typeface="Gill Sans" charset="0"/>
              <a:ea typeface="ＭＳ Ｐゴシック" panose="020B0600070205080204" pitchFamily="34" charset="-128"/>
            </a:rPr>
            <a:t>Someone to talk to – not necessarily formal counselling </a:t>
          </a:r>
          <a:endParaRPr lang="en-GB" sz="1800" kern="1200" dirty="0"/>
        </a:p>
      </dsp:txBody>
      <dsp:txXfrm>
        <a:off x="410256" y="1157482"/>
        <a:ext cx="4021908" cy="932801"/>
      </dsp:txXfrm>
    </dsp:sp>
    <dsp:sp modelId="{05BF7454-255C-473A-A2B7-1050AC070A84}">
      <dsp:nvSpPr>
        <dsp:cNvPr id="0" name=""/>
        <dsp:cNvSpPr/>
      </dsp:nvSpPr>
      <dsp:spPr>
        <a:xfrm>
          <a:off x="762470" y="2256922"/>
          <a:ext cx="5105233" cy="990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latin typeface="Gill Sans" charset="0"/>
              <a:ea typeface="ＭＳ Ｐゴシック" panose="020B0600070205080204" pitchFamily="34" charset="-128"/>
            </a:rPr>
            <a:t>A chance to make and see friends.</a:t>
          </a:r>
          <a:endParaRPr lang="en-GB" sz="1800" kern="1200" dirty="0"/>
        </a:p>
      </dsp:txBody>
      <dsp:txXfrm>
        <a:off x="791491" y="2285943"/>
        <a:ext cx="4021908" cy="932801"/>
      </dsp:txXfrm>
    </dsp:sp>
    <dsp:sp modelId="{4DE56BE0-D504-4736-86ED-A968B8B5E2E9}">
      <dsp:nvSpPr>
        <dsp:cNvPr id="0" name=""/>
        <dsp:cNvSpPr/>
      </dsp:nvSpPr>
      <dsp:spPr>
        <a:xfrm>
          <a:off x="1143705" y="3385383"/>
          <a:ext cx="5105233" cy="990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latin typeface="Gill Sans" charset="0"/>
              <a:ea typeface="ＭＳ Ｐゴシック" panose="020B0600070205080204" pitchFamily="34" charset="-128"/>
            </a:rPr>
            <a:t>Recognition of their role in the family practical and domestic help</a:t>
          </a:r>
          <a:endParaRPr lang="en-GB" sz="1800" kern="1200" dirty="0"/>
        </a:p>
      </dsp:txBody>
      <dsp:txXfrm>
        <a:off x="1172726" y="3414404"/>
        <a:ext cx="4021908" cy="932801"/>
      </dsp:txXfrm>
    </dsp:sp>
    <dsp:sp modelId="{304C384D-FA30-4528-8C41-B1AF0C09B6F2}">
      <dsp:nvSpPr>
        <dsp:cNvPr id="0" name=""/>
        <dsp:cNvSpPr/>
      </dsp:nvSpPr>
      <dsp:spPr>
        <a:xfrm>
          <a:off x="1524940" y="4513844"/>
          <a:ext cx="5105233" cy="990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latin typeface="Gill Sans" charset="0"/>
              <a:ea typeface="ＭＳ Ｐゴシック" panose="020B0600070205080204" pitchFamily="34" charset="-128"/>
            </a:rPr>
            <a:t>A contact person and m</a:t>
          </a:r>
          <a:r>
            <a:rPr lang="en-US" sz="1800" kern="1200" dirty="0">
              <a:effectLst/>
              <a:latin typeface="Calibri" panose="020F0502020204030204" pitchFamily="34" charset="0"/>
              <a:ea typeface="Calibri" panose="020F0502020204030204" pitchFamily="34" charset="0"/>
              <a:cs typeface="Times New Roman" panose="02020603050405020304" pitchFamily="18" charset="0"/>
            </a:rPr>
            <a:t>inimal disruption of routines </a:t>
          </a:r>
          <a:r>
            <a:rPr lang="en-US" altLang="en-US" sz="1800" kern="1200" dirty="0">
              <a:latin typeface="Gill Sans" charset="0"/>
              <a:ea typeface="ＭＳ Ｐゴシック" panose="020B0600070205080204" pitchFamily="34" charset="-128"/>
            </a:rPr>
            <a:t>in the event of a crisis</a:t>
          </a:r>
          <a:endParaRPr lang="en-GB" sz="1800" kern="1200" dirty="0"/>
        </a:p>
      </dsp:txBody>
      <dsp:txXfrm>
        <a:off x="1553961" y="4542865"/>
        <a:ext cx="4021908" cy="932801"/>
      </dsp:txXfrm>
    </dsp:sp>
    <dsp:sp modelId="{3A7E7ADA-7A69-4194-ABE9-0E2EE57BE275}">
      <dsp:nvSpPr>
        <dsp:cNvPr id="0" name=""/>
        <dsp:cNvSpPr/>
      </dsp:nvSpPr>
      <dsp:spPr>
        <a:xfrm>
          <a:off x="4461185" y="723866"/>
          <a:ext cx="644048" cy="6440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4606096" y="723866"/>
        <a:ext cx="354226" cy="484646"/>
      </dsp:txXfrm>
    </dsp:sp>
    <dsp:sp modelId="{95C1BC87-86B6-4AD8-B523-7FF906BDCB5A}">
      <dsp:nvSpPr>
        <dsp:cNvPr id="0" name=""/>
        <dsp:cNvSpPr/>
      </dsp:nvSpPr>
      <dsp:spPr>
        <a:xfrm>
          <a:off x="4842420" y="1852327"/>
          <a:ext cx="644048" cy="6440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4987331" y="1852327"/>
        <a:ext cx="354226" cy="484646"/>
      </dsp:txXfrm>
    </dsp:sp>
    <dsp:sp modelId="{7192C1DF-02DF-458E-A73B-9C2B3DE05F27}">
      <dsp:nvSpPr>
        <dsp:cNvPr id="0" name=""/>
        <dsp:cNvSpPr/>
      </dsp:nvSpPr>
      <dsp:spPr>
        <a:xfrm>
          <a:off x="5223655" y="2964274"/>
          <a:ext cx="644048" cy="6440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5368566" y="2964274"/>
        <a:ext cx="354226" cy="484646"/>
      </dsp:txXfrm>
    </dsp:sp>
    <dsp:sp modelId="{E37DB4E9-0723-415F-B667-B8A13B56793A}">
      <dsp:nvSpPr>
        <dsp:cNvPr id="0" name=""/>
        <dsp:cNvSpPr/>
      </dsp:nvSpPr>
      <dsp:spPr>
        <a:xfrm>
          <a:off x="5604890" y="4103744"/>
          <a:ext cx="644048" cy="64404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5749801" y="4103744"/>
        <a:ext cx="354226" cy="4846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898F6-A3A5-4E58-B8B2-B0585FFD7E5C}">
      <dsp:nvSpPr>
        <dsp:cNvPr id="0" name=""/>
        <dsp:cNvSpPr/>
      </dsp:nvSpPr>
      <dsp:spPr>
        <a:xfrm>
          <a:off x="3080" y="1088456"/>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C4083-B973-444C-93BE-B647542BFA09}">
      <dsp:nvSpPr>
        <dsp:cNvPr id="0" name=""/>
        <dsp:cNvSpPr/>
      </dsp:nvSpPr>
      <dsp:spPr>
        <a:xfrm>
          <a:off x="247486" y="132064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US" sz="2100" kern="1200"/>
            <a:t>Support relies on having an attuned adult</a:t>
          </a:r>
          <a:endParaRPr lang="en-US" sz="2100" kern="1200" dirty="0"/>
        </a:p>
      </dsp:txBody>
      <dsp:txXfrm>
        <a:off x="288396" y="1361551"/>
        <a:ext cx="2117829" cy="1314957"/>
      </dsp:txXfrm>
    </dsp:sp>
    <dsp:sp modelId="{37D71B0B-6C3C-43F9-AB6D-BF831CB71A95}">
      <dsp:nvSpPr>
        <dsp:cNvPr id="0" name=""/>
        <dsp:cNvSpPr/>
      </dsp:nvSpPr>
      <dsp:spPr>
        <a:xfrm>
          <a:off x="2691541" y="1088456"/>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DD793-1FF8-42C9-9D8C-EFA734F7B35A}">
      <dsp:nvSpPr>
        <dsp:cNvPr id="0" name=""/>
        <dsp:cNvSpPr/>
      </dsp:nvSpPr>
      <dsp:spPr>
        <a:xfrm>
          <a:off x="2935947" y="132064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US" sz="2100" kern="1200"/>
            <a:t>YOU don’t need to be a mental health expert</a:t>
          </a:r>
          <a:endParaRPr lang="en-US" sz="2100" kern="1200" dirty="0"/>
        </a:p>
      </dsp:txBody>
      <dsp:txXfrm>
        <a:off x="2976857" y="1361551"/>
        <a:ext cx="2117829" cy="1314957"/>
      </dsp:txXfrm>
    </dsp:sp>
    <dsp:sp modelId="{764740F2-F191-42DE-9AB5-D896808B6C7A}">
      <dsp:nvSpPr>
        <dsp:cNvPr id="0" name=""/>
        <dsp:cNvSpPr/>
      </dsp:nvSpPr>
      <dsp:spPr>
        <a:xfrm>
          <a:off x="5380002" y="1088456"/>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893C4-C77B-40E3-94C7-70A7383CDA57}">
      <dsp:nvSpPr>
        <dsp:cNvPr id="0" name=""/>
        <dsp:cNvSpPr/>
      </dsp:nvSpPr>
      <dsp:spPr>
        <a:xfrm>
          <a:off x="5624408" y="132064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b="0" i="0" kern="1200" baseline="0"/>
            <a:t>You don’t need all the answers</a:t>
          </a:r>
          <a:endParaRPr lang="en-US" sz="2100" kern="1200" dirty="0"/>
        </a:p>
      </dsp:txBody>
      <dsp:txXfrm>
        <a:off x="5665318" y="1361551"/>
        <a:ext cx="2117829" cy="1314957"/>
      </dsp:txXfrm>
    </dsp:sp>
    <dsp:sp modelId="{A9A699C0-10C8-4FA8-9F33-DC379C89A90F}">
      <dsp:nvSpPr>
        <dsp:cNvPr id="0" name=""/>
        <dsp:cNvSpPr/>
      </dsp:nvSpPr>
      <dsp:spPr>
        <a:xfrm>
          <a:off x="8068463" y="1088456"/>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7B82F8-6615-4471-A259-4EA142865845}">
      <dsp:nvSpPr>
        <dsp:cNvPr id="0" name=""/>
        <dsp:cNvSpPr/>
      </dsp:nvSpPr>
      <dsp:spPr>
        <a:xfrm>
          <a:off x="8312869" y="132064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US" sz="2100" kern="1200"/>
            <a:t>You don’t need to fix it</a:t>
          </a:r>
          <a:endParaRPr lang="en-US" sz="2100" kern="1200" dirty="0"/>
        </a:p>
      </dsp:txBody>
      <dsp:txXfrm>
        <a:off x="8353779" y="1361551"/>
        <a:ext cx="2117829" cy="1314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5984D-AFB8-4127-AF7A-F0AFD3C475DC}">
      <dsp:nvSpPr>
        <dsp:cNvPr id="0" name=""/>
        <dsp:cNvSpPr/>
      </dsp:nvSpPr>
      <dsp:spPr>
        <a:xfrm>
          <a:off x="434783" y="1080977"/>
          <a:ext cx="710332" cy="7103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F1C82-62A4-4662-8BE9-DFB5B301FB6D}">
      <dsp:nvSpPr>
        <dsp:cNvPr id="0" name=""/>
        <dsp:cNvSpPr/>
      </dsp:nvSpPr>
      <dsp:spPr>
        <a:xfrm>
          <a:off x="691" y="2031693"/>
          <a:ext cx="1578515" cy="65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b="1" kern="1200" dirty="0">
              <a:solidFill>
                <a:schemeClr val="accent5">
                  <a:lumMod val="60000"/>
                  <a:lumOff val="40000"/>
                </a:schemeClr>
              </a:solidFill>
            </a:rPr>
            <a:t>C</a:t>
          </a:r>
          <a:r>
            <a:rPr lang="en-GB" sz="2400" kern="1200" dirty="0"/>
            <a:t>heck-in</a:t>
          </a:r>
          <a:endParaRPr lang="en-US" sz="2400" kern="1200" dirty="0"/>
        </a:p>
      </dsp:txBody>
      <dsp:txXfrm>
        <a:off x="691" y="2031693"/>
        <a:ext cx="1578515" cy="651137"/>
      </dsp:txXfrm>
    </dsp:sp>
    <dsp:sp modelId="{EB87FE8B-65BF-4BB0-A2F7-235157DE29CC}">
      <dsp:nvSpPr>
        <dsp:cNvPr id="0" name=""/>
        <dsp:cNvSpPr/>
      </dsp:nvSpPr>
      <dsp:spPr>
        <a:xfrm>
          <a:off x="2289539" y="1080977"/>
          <a:ext cx="710332" cy="7103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B0EC1-AB2C-41F6-80FE-81984BF02F79}">
      <dsp:nvSpPr>
        <dsp:cNvPr id="0" name=""/>
        <dsp:cNvSpPr/>
      </dsp:nvSpPr>
      <dsp:spPr>
        <a:xfrm>
          <a:off x="1855447" y="2031693"/>
          <a:ext cx="1578515" cy="65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b="1" kern="1200" dirty="0">
              <a:solidFill>
                <a:schemeClr val="accent5">
                  <a:lumMod val="60000"/>
                  <a:lumOff val="40000"/>
                </a:schemeClr>
              </a:solidFill>
            </a:rPr>
            <a:t>C</a:t>
          </a:r>
          <a:r>
            <a:rPr lang="en-US" sz="2400" kern="1200" dirty="0" err="1"/>
            <a:t>uriosity</a:t>
          </a:r>
          <a:endParaRPr lang="en-US" sz="2400" kern="1200" dirty="0"/>
        </a:p>
      </dsp:txBody>
      <dsp:txXfrm>
        <a:off x="1855447" y="2031693"/>
        <a:ext cx="1578515" cy="651137"/>
      </dsp:txXfrm>
    </dsp:sp>
    <dsp:sp modelId="{1D88921F-DC69-48B1-99B2-61117DDF862D}">
      <dsp:nvSpPr>
        <dsp:cNvPr id="0" name=""/>
        <dsp:cNvSpPr/>
      </dsp:nvSpPr>
      <dsp:spPr>
        <a:xfrm>
          <a:off x="4144294" y="1080977"/>
          <a:ext cx="710332" cy="71033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035AA-C894-48F7-8E41-FF19E259A88A}">
      <dsp:nvSpPr>
        <dsp:cNvPr id="0" name=""/>
        <dsp:cNvSpPr/>
      </dsp:nvSpPr>
      <dsp:spPr>
        <a:xfrm>
          <a:off x="3710203" y="2031693"/>
          <a:ext cx="1578515" cy="65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b="1" kern="1200" dirty="0">
              <a:solidFill>
                <a:schemeClr val="accent5">
                  <a:lumMod val="60000"/>
                  <a:lumOff val="40000"/>
                </a:schemeClr>
              </a:solidFill>
            </a:rPr>
            <a:t>C</a:t>
          </a:r>
          <a:r>
            <a:rPr lang="en-GB" sz="2400" kern="1200" dirty="0"/>
            <a:t>onsistency</a:t>
          </a:r>
          <a:endParaRPr lang="en-US" sz="2400" kern="1200" dirty="0"/>
        </a:p>
      </dsp:txBody>
      <dsp:txXfrm>
        <a:off x="3710203" y="2031693"/>
        <a:ext cx="1578515" cy="651137"/>
      </dsp:txXfrm>
    </dsp:sp>
    <dsp:sp modelId="{D999BAE7-05D1-4761-9A7D-45E54A4FE6FB}">
      <dsp:nvSpPr>
        <dsp:cNvPr id="0" name=""/>
        <dsp:cNvSpPr/>
      </dsp:nvSpPr>
      <dsp:spPr>
        <a:xfrm>
          <a:off x="6193081" y="1078937"/>
          <a:ext cx="710332" cy="7103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0CB4D-1FD7-459B-8FD7-7F2F1E3DD8EE}">
      <dsp:nvSpPr>
        <dsp:cNvPr id="0" name=""/>
        <dsp:cNvSpPr/>
      </dsp:nvSpPr>
      <dsp:spPr>
        <a:xfrm>
          <a:off x="5564958" y="2025574"/>
          <a:ext cx="1966577" cy="659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b="1" kern="1200" dirty="0">
              <a:solidFill>
                <a:schemeClr val="accent5">
                  <a:lumMod val="60000"/>
                  <a:lumOff val="40000"/>
                </a:schemeClr>
              </a:solidFill>
            </a:rPr>
            <a:t>C</a:t>
          </a:r>
          <a:r>
            <a:rPr lang="en-US" sz="2400" kern="1200" dirty="0" err="1"/>
            <a:t>onfidentiality</a:t>
          </a:r>
          <a:endParaRPr lang="en-US" sz="2400" kern="1200" dirty="0"/>
        </a:p>
      </dsp:txBody>
      <dsp:txXfrm>
        <a:off x="5564958" y="2025574"/>
        <a:ext cx="1966577" cy="659296"/>
      </dsp:txXfrm>
    </dsp:sp>
    <dsp:sp modelId="{0CD58FB9-5682-41D0-8A63-0875E4A6EE20}">
      <dsp:nvSpPr>
        <dsp:cNvPr id="0" name=""/>
        <dsp:cNvSpPr/>
      </dsp:nvSpPr>
      <dsp:spPr>
        <a:xfrm>
          <a:off x="8241868" y="1080977"/>
          <a:ext cx="710332" cy="71033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BAC1A-7472-4AFA-A573-EAB49B169C6E}">
      <dsp:nvSpPr>
        <dsp:cNvPr id="0" name=""/>
        <dsp:cNvSpPr/>
      </dsp:nvSpPr>
      <dsp:spPr>
        <a:xfrm>
          <a:off x="7807777" y="2031693"/>
          <a:ext cx="1578515" cy="65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b="1" kern="1200" dirty="0">
              <a:solidFill>
                <a:schemeClr val="accent5">
                  <a:lumMod val="60000"/>
                  <a:lumOff val="40000"/>
                </a:schemeClr>
              </a:solidFill>
            </a:rPr>
            <a:t>C</a:t>
          </a:r>
          <a:r>
            <a:rPr lang="en-US" sz="2400" kern="1200" dirty="0" err="1"/>
            <a:t>reate</a:t>
          </a:r>
          <a:r>
            <a:rPr lang="en-US" sz="2400" kern="1200" dirty="0"/>
            <a:t> Space</a:t>
          </a:r>
        </a:p>
      </dsp:txBody>
      <dsp:txXfrm>
        <a:off x="7807777" y="2031693"/>
        <a:ext cx="1578515" cy="651137"/>
      </dsp:txXfrm>
    </dsp:sp>
    <dsp:sp modelId="{37E95364-214A-4320-852C-28328E7B761C}">
      <dsp:nvSpPr>
        <dsp:cNvPr id="0" name=""/>
        <dsp:cNvSpPr/>
      </dsp:nvSpPr>
      <dsp:spPr>
        <a:xfrm>
          <a:off x="10096624" y="1147918"/>
          <a:ext cx="710332" cy="710332"/>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DFB2E-9C6F-4FAB-B4EA-7E265DEA2FBF}">
      <dsp:nvSpPr>
        <dsp:cNvPr id="0" name=""/>
        <dsp:cNvSpPr/>
      </dsp:nvSpPr>
      <dsp:spPr>
        <a:xfrm>
          <a:off x="9662532" y="2031693"/>
          <a:ext cx="1578515" cy="65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b="1" kern="1200" dirty="0">
              <a:solidFill>
                <a:schemeClr val="accent5">
                  <a:lumMod val="60000"/>
                  <a:lumOff val="40000"/>
                </a:schemeClr>
              </a:solidFill>
            </a:rPr>
            <a:t>C</a:t>
          </a:r>
          <a:r>
            <a:rPr lang="en-US" sz="2400" kern="1200" dirty="0" err="1"/>
            <a:t>ompassion</a:t>
          </a:r>
          <a:endParaRPr lang="en-US" sz="2400" kern="1200" dirty="0"/>
        </a:p>
      </dsp:txBody>
      <dsp:txXfrm>
        <a:off x="9662532" y="2031693"/>
        <a:ext cx="1578515" cy="6511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304A5-0B3F-4441-888D-288794346100}">
      <dsp:nvSpPr>
        <dsp:cNvPr id="0" name=""/>
        <dsp:cNvSpPr/>
      </dsp:nvSpPr>
      <dsp:spPr>
        <a:xfrm>
          <a:off x="0" y="1514661"/>
          <a:ext cx="2145926" cy="300429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305" tIns="330200" rIns="167305" bIns="330200" numCol="1" spcCol="1270" anchor="t" anchorCtr="0">
          <a:noAutofit/>
        </a:bodyPr>
        <a:lstStyle/>
        <a:p>
          <a:pPr marL="0" lvl="0" indent="0" algn="l" defTabSz="1155700">
            <a:lnSpc>
              <a:spcPct val="90000"/>
            </a:lnSpc>
            <a:spcBef>
              <a:spcPct val="0"/>
            </a:spcBef>
            <a:spcAft>
              <a:spcPct val="35000"/>
            </a:spcAft>
            <a:buNone/>
          </a:pPr>
          <a:r>
            <a:rPr lang="en-GB" sz="2600" kern="1200"/>
            <a:t>Having a good explanation</a:t>
          </a:r>
          <a:endParaRPr lang="en-US" sz="2600" kern="1200"/>
        </a:p>
      </dsp:txBody>
      <dsp:txXfrm>
        <a:off x="0" y="2656294"/>
        <a:ext cx="2145926" cy="1802578"/>
      </dsp:txXfrm>
    </dsp:sp>
    <dsp:sp modelId="{D79CBC08-5423-4C24-831A-25111018DF79}">
      <dsp:nvSpPr>
        <dsp:cNvPr id="0" name=""/>
        <dsp:cNvSpPr/>
      </dsp:nvSpPr>
      <dsp:spPr>
        <a:xfrm>
          <a:off x="622318" y="1815091"/>
          <a:ext cx="901289" cy="90128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268" tIns="12700" rIns="70268" bIns="12700" numCol="1" spcCol="1270" anchor="ctr" anchorCtr="0">
          <a:noAutofit/>
        </a:bodyPr>
        <a:lstStyle/>
        <a:p>
          <a:pPr marL="0" lvl="0" indent="0" algn="ctr" defTabSz="1911350">
            <a:lnSpc>
              <a:spcPct val="90000"/>
            </a:lnSpc>
            <a:spcBef>
              <a:spcPct val="0"/>
            </a:spcBef>
            <a:spcAft>
              <a:spcPct val="35000"/>
            </a:spcAft>
            <a:buNone/>
          </a:pPr>
          <a:r>
            <a:rPr lang="en-US" sz="4300" kern="1200"/>
            <a:t>1</a:t>
          </a:r>
          <a:endParaRPr lang="en-US" sz="4300" kern="1200" dirty="0"/>
        </a:p>
      </dsp:txBody>
      <dsp:txXfrm>
        <a:off x="754309" y="1947082"/>
        <a:ext cx="637307" cy="637307"/>
      </dsp:txXfrm>
    </dsp:sp>
    <dsp:sp modelId="{C22D3CF2-1E25-4E5C-906B-0D45E57A1113}">
      <dsp:nvSpPr>
        <dsp:cNvPr id="0" name=""/>
        <dsp:cNvSpPr/>
      </dsp:nvSpPr>
      <dsp:spPr>
        <a:xfrm>
          <a:off x="0" y="4518887"/>
          <a:ext cx="2145926" cy="72"/>
        </a:xfrm>
        <a:prstGeom prst="rect">
          <a:avLst/>
        </a:prstGeom>
        <a:solidFill>
          <a:schemeClr val="accent5">
            <a:hueOff val="221250"/>
            <a:satOff val="2512"/>
            <a:lumOff val="2274"/>
            <a:alphaOff val="0"/>
          </a:schemeClr>
        </a:solidFill>
        <a:ln w="12700" cap="flat" cmpd="sng" algn="ctr">
          <a:solidFill>
            <a:schemeClr val="accent5">
              <a:hueOff val="221250"/>
              <a:satOff val="2512"/>
              <a:lumOff val="2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99527B-387C-4829-89D8-EF7B59968FBA}">
      <dsp:nvSpPr>
        <dsp:cNvPr id="0" name=""/>
        <dsp:cNvSpPr/>
      </dsp:nvSpPr>
      <dsp:spPr>
        <a:xfrm>
          <a:off x="2360519" y="1514661"/>
          <a:ext cx="2145926" cy="3004297"/>
        </a:xfrm>
        <a:prstGeom prst="rect">
          <a:avLst/>
        </a:prstGeom>
        <a:solidFill>
          <a:schemeClr val="accent5">
            <a:tint val="40000"/>
            <a:alpha val="90000"/>
            <a:hueOff val="498070"/>
            <a:satOff val="23416"/>
            <a:lumOff val="1938"/>
            <a:alphaOff val="0"/>
          </a:schemeClr>
        </a:solidFill>
        <a:ln w="12700" cap="flat" cmpd="sng" algn="ctr">
          <a:solidFill>
            <a:schemeClr val="accent5">
              <a:tint val="40000"/>
              <a:alpha val="90000"/>
              <a:hueOff val="498070"/>
              <a:satOff val="23416"/>
              <a:lumOff val="19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305" tIns="330200" rIns="167305" bIns="330200" numCol="1" spcCol="1270" anchor="t" anchorCtr="0">
          <a:noAutofit/>
        </a:bodyPr>
        <a:lstStyle/>
        <a:p>
          <a:pPr marL="0" lvl="0" indent="0" algn="l" defTabSz="1155700">
            <a:lnSpc>
              <a:spcPct val="90000"/>
            </a:lnSpc>
            <a:spcBef>
              <a:spcPct val="0"/>
            </a:spcBef>
            <a:spcAft>
              <a:spcPct val="35000"/>
            </a:spcAft>
            <a:buNone/>
          </a:pPr>
          <a:r>
            <a:rPr lang="en-GB" sz="2600" kern="1200" dirty="0"/>
            <a:t>Knowing they are not alone</a:t>
          </a:r>
          <a:endParaRPr lang="en-US" sz="2600" kern="1200" dirty="0"/>
        </a:p>
      </dsp:txBody>
      <dsp:txXfrm>
        <a:off x="2360519" y="2656294"/>
        <a:ext cx="2145926" cy="1802578"/>
      </dsp:txXfrm>
    </dsp:sp>
    <dsp:sp modelId="{F6AC737F-60C1-4D66-A841-0EADBDE7DE4E}">
      <dsp:nvSpPr>
        <dsp:cNvPr id="0" name=""/>
        <dsp:cNvSpPr/>
      </dsp:nvSpPr>
      <dsp:spPr>
        <a:xfrm>
          <a:off x="2982837" y="1815091"/>
          <a:ext cx="901289" cy="901289"/>
        </a:xfrm>
        <a:prstGeom prst="ellipse">
          <a:avLst/>
        </a:prstGeom>
        <a:solidFill>
          <a:schemeClr val="accent5">
            <a:hueOff val="442499"/>
            <a:satOff val="5024"/>
            <a:lumOff val="4549"/>
            <a:alphaOff val="0"/>
          </a:schemeClr>
        </a:solidFill>
        <a:ln w="12700" cap="flat" cmpd="sng" algn="ctr">
          <a:solidFill>
            <a:schemeClr val="accent5">
              <a:hueOff val="442499"/>
              <a:satOff val="5024"/>
              <a:lumOff val="4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268" tIns="12700" rIns="70268" bIns="12700" numCol="1" spcCol="1270" anchor="ctr" anchorCtr="0">
          <a:noAutofit/>
        </a:bodyPr>
        <a:lstStyle/>
        <a:p>
          <a:pPr marL="0" lvl="0" indent="0" algn="ctr" defTabSz="1911350">
            <a:lnSpc>
              <a:spcPct val="90000"/>
            </a:lnSpc>
            <a:spcBef>
              <a:spcPct val="0"/>
            </a:spcBef>
            <a:spcAft>
              <a:spcPct val="35000"/>
            </a:spcAft>
            <a:buNone/>
          </a:pPr>
          <a:r>
            <a:rPr lang="en-US" sz="4300" kern="1200"/>
            <a:t>2</a:t>
          </a:r>
        </a:p>
      </dsp:txBody>
      <dsp:txXfrm>
        <a:off x="3114828" y="1947082"/>
        <a:ext cx="637307" cy="637307"/>
      </dsp:txXfrm>
    </dsp:sp>
    <dsp:sp modelId="{035F285C-EA4F-464B-91CB-BD77D5986708}">
      <dsp:nvSpPr>
        <dsp:cNvPr id="0" name=""/>
        <dsp:cNvSpPr/>
      </dsp:nvSpPr>
      <dsp:spPr>
        <a:xfrm>
          <a:off x="2360519" y="4518887"/>
          <a:ext cx="2145926" cy="72"/>
        </a:xfrm>
        <a:prstGeom prst="rect">
          <a:avLst/>
        </a:prstGeom>
        <a:solidFill>
          <a:schemeClr val="accent5">
            <a:hueOff val="663749"/>
            <a:satOff val="7537"/>
            <a:lumOff val="6823"/>
            <a:alphaOff val="0"/>
          </a:schemeClr>
        </a:solidFill>
        <a:ln w="12700" cap="flat" cmpd="sng" algn="ctr">
          <a:solidFill>
            <a:schemeClr val="accent5">
              <a:hueOff val="663749"/>
              <a:satOff val="7537"/>
              <a:lumOff val="68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D5877-30CD-4B68-8802-D6BA97276DAC}">
      <dsp:nvSpPr>
        <dsp:cNvPr id="0" name=""/>
        <dsp:cNvSpPr/>
      </dsp:nvSpPr>
      <dsp:spPr>
        <a:xfrm>
          <a:off x="4721038" y="1514661"/>
          <a:ext cx="2145926" cy="3004297"/>
        </a:xfrm>
        <a:prstGeom prst="rect">
          <a:avLst/>
        </a:prstGeom>
        <a:solidFill>
          <a:schemeClr val="accent5">
            <a:tint val="40000"/>
            <a:alpha val="90000"/>
            <a:hueOff val="996140"/>
            <a:satOff val="46832"/>
            <a:lumOff val="3876"/>
            <a:alphaOff val="0"/>
          </a:schemeClr>
        </a:solidFill>
        <a:ln w="12700" cap="flat" cmpd="sng" algn="ctr">
          <a:solidFill>
            <a:schemeClr val="accent5">
              <a:tint val="40000"/>
              <a:alpha val="90000"/>
              <a:hueOff val="996140"/>
              <a:satOff val="46832"/>
              <a:lumOff val="3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305" tIns="330200" rIns="167305" bIns="330200" numCol="1" spcCol="1270" anchor="t" anchorCtr="0">
          <a:noAutofit/>
        </a:bodyPr>
        <a:lstStyle/>
        <a:p>
          <a:pPr marL="0" lvl="0" indent="0" algn="l" defTabSz="1155700">
            <a:lnSpc>
              <a:spcPct val="90000"/>
            </a:lnSpc>
            <a:spcBef>
              <a:spcPct val="0"/>
            </a:spcBef>
            <a:spcAft>
              <a:spcPct val="35000"/>
            </a:spcAft>
            <a:buNone/>
          </a:pPr>
          <a:r>
            <a:rPr lang="en-GB" sz="2600" kern="1200" dirty="0"/>
            <a:t>Having a neutral trusted adult</a:t>
          </a:r>
          <a:endParaRPr lang="en-US" sz="2600" kern="1200" dirty="0"/>
        </a:p>
      </dsp:txBody>
      <dsp:txXfrm>
        <a:off x="4721038" y="2656294"/>
        <a:ext cx="2145926" cy="1802578"/>
      </dsp:txXfrm>
    </dsp:sp>
    <dsp:sp modelId="{8D9FBA74-AED9-4D31-BA75-46CBD7D34342}">
      <dsp:nvSpPr>
        <dsp:cNvPr id="0" name=""/>
        <dsp:cNvSpPr/>
      </dsp:nvSpPr>
      <dsp:spPr>
        <a:xfrm>
          <a:off x="5343357" y="1815091"/>
          <a:ext cx="901289" cy="901289"/>
        </a:xfrm>
        <a:prstGeom prst="ellipse">
          <a:avLst/>
        </a:prstGeom>
        <a:solidFill>
          <a:schemeClr val="accent5">
            <a:hueOff val="884998"/>
            <a:satOff val="10049"/>
            <a:lumOff val="9098"/>
            <a:alphaOff val="0"/>
          </a:schemeClr>
        </a:solidFill>
        <a:ln w="12700" cap="flat" cmpd="sng" algn="ctr">
          <a:solidFill>
            <a:schemeClr val="accent5">
              <a:hueOff val="884998"/>
              <a:satOff val="10049"/>
              <a:lumOff val="9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268" tIns="12700" rIns="70268" bIns="12700" numCol="1" spcCol="1270" anchor="ctr" anchorCtr="0">
          <a:noAutofit/>
        </a:bodyPr>
        <a:lstStyle/>
        <a:p>
          <a:pPr marL="0" lvl="0" indent="0" algn="ctr" defTabSz="1911350">
            <a:lnSpc>
              <a:spcPct val="90000"/>
            </a:lnSpc>
            <a:spcBef>
              <a:spcPct val="0"/>
            </a:spcBef>
            <a:spcAft>
              <a:spcPct val="35000"/>
            </a:spcAft>
            <a:buNone/>
          </a:pPr>
          <a:r>
            <a:rPr lang="en-US" sz="4300" kern="1200"/>
            <a:t>3</a:t>
          </a:r>
        </a:p>
      </dsp:txBody>
      <dsp:txXfrm>
        <a:off x="5475348" y="1947082"/>
        <a:ext cx="637307" cy="637307"/>
      </dsp:txXfrm>
    </dsp:sp>
    <dsp:sp modelId="{D976E4DC-FC87-4AC9-85CF-3E829C5B1068}">
      <dsp:nvSpPr>
        <dsp:cNvPr id="0" name=""/>
        <dsp:cNvSpPr/>
      </dsp:nvSpPr>
      <dsp:spPr>
        <a:xfrm>
          <a:off x="4721038" y="4518887"/>
          <a:ext cx="2145926" cy="72"/>
        </a:xfrm>
        <a:prstGeom prst="rect">
          <a:avLst/>
        </a:prstGeom>
        <a:solidFill>
          <a:schemeClr val="accent5">
            <a:hueOff val="1106248"/>
            <a:satOff val="12561"/>
            <a:lumOff val="11372"/>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A6C86A-E696-4915-84A9-365D51368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EFA275-E5BD-42D5-86C3-D4A66EF38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4D676F-4DB5-46B8-8F00-05DB67D5471C}" type="datetimeFigureOut">
              <a:rPr lang="en-US" smtClean="0"/>
              <a:t>11/2/2022</a:t>
            </a:fld>
            <a:endParaRPr lang="en-US" dirty="0"/>
          </a:p>
        </p:txBody>
      </p:sp>
      <p:sp>
        <p:nvSpPr>
          <p:cNvPr id="4" name="Footer Placeholder 3">
            <a:extLst>
              <a:ext uri="{FF2B5EF4-FFF2-40B4-BE49-F238E27FC236}">
                <a16:creationId xmlns:a16="http://schemas.microsoft.com/office/drawing/2014/main" id="{0D08037F-BC33-4B71-9390-1FCCB44C8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7A39EB-596B-48AB-BC3E-069215B769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EDFD5B-C328-43D8-A4C7-929BECA315CE}" type="slidenum">
              <a:rPr lang="en-US" smtClean="0"/>
              <a:t>‹#›</a:t>
            </a:fld>
            <a:endParaRPr lang="en-US" dirty="0"/>
          </a:p>
        </p:txBody>
      </p:sp>
    </p:spTree>
    <p:extLst>
      <p:ext uri="{BB962C8B-B14F-4D97-AF65-F5344CB8AC3E}">
        <p14:creationId xmlns:p14="http://schemas.microsoft.com/office/powerpoint/2010/main" val="2802701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BE5AB-3192-4552-A220-BA06EA9D867F}" type="datetimeFigureOut">
              <a:rPr lang="en-US" smtClean="0"/>
              <a:t>11/2/2022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D0E63-0F6A-47B0-8BD1-6E95B004C872}" type="slidenum">
              <a:rPr lang="en-US" smtClean="0"/>
              <a:t>‹#›</a:t>
            </a:fld>
            <a:endParaRPr lang="en-US" dirty="0"/>
          </a:p>
        </p:txBody>
      </p:sp>
    </p:spTree>
    <p:extLst>
      <p:ext uri="{BB962C8B-B14F-4D97-AF65-F5344CB8AC3E}">
        <p14:creationId xmlns:p14="http://schemas.microsoft.com/office/powerpoint/2010/main" val="53232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entallyhealthyschools.org.uk/whole-school-approach/england/mental-health-services-for-schools-in-england/"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mentallyhealthyschools.org.uk/whole-school-approach/wales/mental-health-services-for-schools-in-wales/" TargetMode="External"/><Relationship Id="rId5" Type="http://schemas.openxmlformats.org/officeDocument/2006/relationships/hyperlink" Target="https://www.mentallyhealthyschools.org.uk/whole-school-approach/scotland/mental-health-services-for-schools-in-scotland/" TargetMode="External"/><Relationship Id="rId4" Type="http://schemas.openxmlformats.org/officeDocument/2006/relationships/hyperlink" Target="https://www.mentallyhealthyschools.org.uk/whole-school-approach/northern-ireland/mental-health-services-for-schools-in-northern-ireland/"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1</a:t>
            </a:fld>
            <a:endParaRPr lang="en-US" dirty="0"/>
          </a:p>
        </p:txBody>
      </p:sp>
    </p:spTree>
    <p:extLst>
      <p:ext uri="{BB962C8B-B14F-4D97-AF65-F5344CB8AC3E}">
        <p14:creationId xmlns:p14="http://schemas.microsoft.com/office/powerpoint/2010/main" val="239470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10</a:t>
            </a:fld>
            <a:endParaRPr lang="en-US" dirty="0"/>
          </a:p>
        </p:txBody>
      </p:sp>
    </p:spTree>
    <p:extLst>
      <p:ext uri="{BB962C8B-B14F-4D97-AF65-F5344CB8AC3E}">
        <p14:creationId xmlns:p14="http://schemas.microsoft.com/office/powerpoint/2010/main" val="119991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11</a:t>
            </a:fld>
            <a:endParaRPr lang="en-US" dirty="0"/>
          </a:p>
        </p:txBody>
      </p:sp>
    </p:spTree>
    <p:extLst>
      <p:ext uri="{BB962C8B-B14F-4D97-AF65-F5344CB8AC3E}">
        <p14:creationId xmlns:p14="http://schemas.microsoft.com/office/powerpoint/2010/main" val="3375264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12</a:t>
            </a:fld>
            <a:endParaRPr lang="en-US" dirty="0"/>
          </a:p>
        </p:txBody>
      </p:sp>
    </p:spTree>
    <p:extLst>
      <p:ext uri="{BB962C8B-B14F-4D97-AF65-F5344CB8AC3E}">
        <p14:creationId xmlns:p14="http://schemas.microsoft.com/office/powerpoint/2010/main" val="1808620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13</a:t>
            </a:fld>
            <a:endParaRPr lang="en-US" dirty="0"/>
          </a:p>
        </p:txBody>
      </p:sp>
    </p:spTree>
    <p:extLst>
      <p:ext uri="{BB962C8B-B14F-4D97-AF65-F5344CB8AC3E}">
        <p14:creationId xmlns:p14="http://schemas.microsoft.com/office/powerpoint/2010/main" val="2895203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14</a:t>
            </a:fld>
            <a:endParaRPr lang="en-US" dirty="0"/>
          </a:p>
        </p:txBody>
      </p:sp>
    </p:spTree>
    <p:extLst>
      <p:ext uri="{BB962C8B-B14F-4D97-AF65-F5344CB8AC3E}">
        <p14:creationId xmlns:p14="http://schemas.microsoft.com/office/powerpoint/2010/main" val="2978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15</a:t>
            </a:fld>
            <a:endParaRPr lang="en-US" dirty="0"/>
          </a:p>
        </p:txBody>
      </p:sp>
    </p:spTree>
    <p:extLst>
      <p:ext uri="{BB962C8B-B14F-4D97-AF65-F5344CB8AC3E}">
        <p14:creationId xmlns:p14="http://schemas.microsoft.com/office/powerpoint/2010/main" val="338467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16</a:t>
            </a:fld>
            <a:endParaRPr lang="en-US" dirty="0"/>
          </a:p>
        </p:txBody>
      </p:sp>
    </p:spTree>
    <p:extLst>
      <p:ext uri="{BB962C8B-B14F-4D97-AF65-F5344CB8AC3E}">
        <p14:creationId xmlns:p14="http://schemas.microsoft.com/office/powerpoint/2010/main" val="69783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17</a:t>
            </a:fld>
            <a:endParaRPr lang="en-US" dirty="0"/>
          </a:p>
        </p:txBody>
      </p:sp>
    </p:spTree>
    <p:extLst>
      <p:ext uri="{BB962C8B-B14F-4D97-AF65-F5344CB8AC3E}">
        <p14:creationId xmlns:p14="http://schemas.microsoft.com/office/powerpoint/2010/main" val="101395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18</a:t>
            </a:fld>
            <a:endParaRPr lang="en-US" dirty="0"/>
          </a:p>
        </p:txBody>
      </p:sp>
    </p:spTree>
    <p:extLst>
      <p:ext uri="{BB962C8B-B14F-4D97-AF65-F5344CB8AC3E}">
        <p14:creationId xmlns:p14="http://schemas.microsoft.com/office/powerpoint/2010/main" val="2318289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19</a:t>
            </a:fld>
            <a:endParaRPr lang="en-US" dirty="0"/>
          </a:p>
        </p:txBody>
      </p:sp>
    </p:spTree>
    <p:extLst>
      <p:ext uri="{BB962C8B-B14F-4D97-AF65-F5344CB8AC3E}">
        <p14:creationId xmlns:p14="http://schemas.microsoft.com/office/powerpoint/2010/main" val="301616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2</a:t>
            </a:fld>
            <a:endParaRPr lang="en-US" dirty="0"/>
          </a:p>
        </p:txBody>
      </p:sp>
    </p:spTree>
    <p:extLst>
      <p:ext uri="{BB962C8B-B14F-4D97-AF65-F5344CB8AC3E}">
        <p14:creationId xmlns:p14="http://schemas.microsoft.com/office/powerpoint/2010/main" val="2513121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20</a:t>
            </a:fld>
            <a:endParaRPr lang="en-US" dirty="0"/>
          </a:p>
        </p:txBody>
      </p:sp>
    </p:spTree>
    <p:extLst>
      <p:ext uri="{BB962C8B-B14F-4D97-AF65-F5344CB8AC3E}">
        <p14:creationId xmlns:p14="http://schemas.microsoft.com/office/powerpoint/2010/main" val="3740165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4000" b="1" dirty="0"/>
              <a:t>Speak to Designated Safeguarding Lead</a:t>
            </a:r>
          </a:p>
          <a:p>
            <a:pPr>
              <a:lnSpc>
                <a:spcPct val="107000"/>
              </a:lnSpc>
              <a:spcAft>
                <a:spcPts val="800"/>
              </a:spcAft>
            </a:pP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If you are at all concerned about a child or young person, you should always speak to your designated safeguarding lead as a matter of priority. They will be able to advise on suitable next steps, and speaking to them about any concerns should always be the first action you take, ahead of any of the suggestions on this page.</a:t>
            </a:r>
          </a:p>
          <a:p>
            <a:pPr>
              <a:lnSpc>
                <a:spcPct val="107000"/>
              </a:lnSpc>
              <a:spcAft>
                <a:spcPts val="800"/>
              </a:spcAft>
            </a:pPr>
            <a:endParaRPr lang="en-GB"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There can be a fear within families of, if we do ask for help, or if we do say anything or reveal anything, that could mean that social services get involved and that could mean that the family is broken up or the children are removed from the family and sadly that has been the experience of several families.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However, we're still uncomfortable about talking and naming mental illness. And that still remains a stigma. And it is a difficult topic. And I think that's why a lot of professionals and schools worry about addressing it because they might feel that they don't have enough knowledge or understanding. They don't want to upset the children or offend the parents. So schools might recognise parental mental health as an issue or something that impacts children and young people in their school, but they don't feel confident in addressing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4000" b="1" dirty="0"/>
              <a:t>Notice changes and find out more</a:t>
            </a:r>
          </a:p>
          <a:p>
            <a:pPr>
              <a:lnSpc>
                <a:spcPct val="107000"/>
              </a:lnSpc>
              <a:spcAft>
                <a:spcPts val="800"/>
              </a:spcAft>
            </a:pPr>
            <a:endPar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If appropriate, help them learn more about their parent’s illness.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If you speak to the parent or carer, focusing on the child or young person’s needs can help parents/carers disclose difficulties and get help. Even when a parent/carer is getting help, services may not focus on the child or young person’s needs even though they may be struggling: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Use routine school/college contacts to notice how parents/carers are doing - like parents’ evenings if you hold them. Or pick up and drop off time if you work in a primary school.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Monitor on whether pupils are becoming isolated from friends at school.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Work with parents/carers to explore how the school might keep a watchful eye on a pupil’s wellbeing during cycles of mental illness.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Focus on family strengths, rather than problems.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Know your broader local health and social landscape of support for children and for parents/carers (See </a:t>
            </a:r>
            <a:r>
              <a:rPr lang="en-GB"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OurTime</a:t>
            </a: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pages for schools in </a:t>
            </a:r>
            <a:r>
              <a:rPr lang="en-GB" sz="1800" u="none" strike="noStrike"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England</a:t>
            </a: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u="none" strike="noStrike"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Northern Ireland</a:t>
            </a: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u="none" strike="noStrike"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Scotland</a:t>
            </a: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GB" sz="1800" u="none" strike="noStrike"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Wales</a:t>
            </a:r>
            <a:r>
              <a:rPr lang="en-GB"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Notice these children and recognise the role they play in caring for their parents.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Recognise and acknowledge that they are experts in their family situation</a:t>
            </a:r>
            <a:r>
              <a:rPr lang="en-GB"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with often very advanced knowledge and insight into their parent’s illness and/or behaviours.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Provide children with clear explanations</a:t>
            </a:r>
            <a:r>
              <a:rPr lang="en-GB"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of their parent’s illness and what is happening to the parent and for the reasons behind decisions (e.g., when a parent is hospitalised)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Recognise that these children may fear or reject traditional interventions</a:t>
            </a:r>
            <a:r>
              <a:rPr lang="en-GB"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Ask children what would help and listen to what they have to say, so that any support offered does not undermine or further isolate the child or young person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21</a:t>
            </a:fld>
            <a:endParaRPr lang="en-US" dirty="0"/>
          </a:p>
        </p:txBody>
      </p:sp>
    </p:spTree>
    <p:extLst>
      <p:ext uri="{BB962C8B-B14F-4D97-AF65-F5344CB8AC3E}">
        <p14:creationId xmlns:p14="http://schemas.microsoft.com/office/powerpoint/2010/main" val="2322129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22</a:t>
            </a:fld>
            <a:endParaRPr lang="en-US" dirty="0"/>
          </a:p>
        </p:txBody>
      </p:sp>
    </p:spTree>
    <p:extLst>
      <p:ext uri="{BB962C8B-B14F-4D97-AF65-F5344CB8AC3E}">
        <p14:creationId xmlns:p14="http://schemas.microsoft.com/office/powerpoint/2010/main" val="404761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3</a:t>
            </a:fld>
            <a:endParaRPr lang="en-US" dirty="0"/>
          </a:p>
        </p:txBody>
      </p:sp>
    </p:spTree>
    <p:extLst>
      <p:ext uri="{BB962C8B-B14F-4D97-AF65-F5344CB8AC3E}">
        <p14:creationId xmlns:p14="http://schemas.microsoft.com/office/powerpoint/2010/main" val="856082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4</a:t>
            </a:fld>
            <a:endParaRPr lang="en-US" dirty="0"/>
          </a:p>
        </p:txBody>
      </p:sp>
    </p:spTree>
    <p:extLst>
      <p:ext uri="{BB962C8B-B14F-4D97-AF65-F5344CB8AC3E}">
        <p14:creationId xmlns:p14="http://schemas.microsoft.com/office/powerpoint/2010/main" val="36121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5</a:t>
            </a:fld>
            <a:endParaRPr lang="en-US" dirty="0"/>
          </a:p>
        </p:txBody>
      </p:sp>
    </p:spTree>
    <p:extLst>
      <p:ext uri="{BB962C8B-B14F-4D97-AF65-F5344CB8AC3E}">
        <p14:creationId xmlns:p14="http://schemas.microsoft.com/office/powerpoint/2010/main" val="349117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6</a:t>
            </a:fld>
            <a:endParaRPr lang="en-US" dirty="0"/>
          </a:p>
        </p:txBody>
      </p:sp>
    </p:spTree>
    <p:extLst>
      <p:ext uri="{BB962C8B-B14F-4D97-AF65-F5344CB8AC3E}">
        <p14:creationId xmlns:p14="http://schemas.microsoft.com/office/powerpoint/2010/main" val="312525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7</a:t>
            </a:fld>
            <a:endParaRPr lang="en-US" dirty="0"/>
          </a:p>
        </p:txBody>
      </p:sp>
    </p:spTree>
    <p:extLst>
      <p:ext uri="{BB962C8B-B14F-4D97-AF65-F5344CB8AC3E}">
        <p14:creationId xmlns:p14="http://schemas.microsoft.com/office/powerpoint/2010/main" val="86592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8</a:t>
            </a:fld>
            <a:endParaRPr lang="en-US" dirty="0"/>
          </a:p>
        </p:txBody>
      </p:sp>
    </p:spTree>
    <p:extLst>
      <p:ext uri="{BB962C8B-B14F-4D97-AF65-F5344CB8AC3E}">
        <p14:creationId xmlns:p14="http://schemas.microsoft.com/office/powerpoint/2010/main" val="175677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8D0E63-0F6A-47B0-8BD1-6E95B004C872}" type="slidenum">
              <a:rPr lang="en-US" smtClean="0"/>
              <a:t>9</a:t>
            </a:fld>
            <a:endParaRPr lang="en-US" dirty="0"/>
          </a:p>
        </p:txBody>
      </p:sp>
    </p:spTree>
    <p:extLst>
      <p:ext uri="{BB962C8B-B14F-4D97-AF65-F5344CB8AC3E}">
        <p14:creationId xmlns:p14="http://schemas.microsoft.com/office/powerpoint/2010/main" val="302209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Graphic 33" descr="Tag=AccentColor&#10;Flavor=Light&#10;Target=Fill">
            <a:extLst>
              <a:ext uri="{FF2B5EF4-FFF2-40B4-BE49-F238E27FC236}">
                <a16:creationId xmlns:a16="http://schemas.microsoft.com/office/drawing/2014/main" id="{9AC6D4F5-3549-0F1A-2933-90644D48ECCF}"/>
              </a:ext>
            </a:extLst>
          </p:cNvPr>
          <p:cNvSpPr>
            <a:spLocks noChangeAspect="1"/>
          </p:cNvSpPr>
          <p:nvPr userDrawn="1"/>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dirty="0"/>
          </a:p>
        </p:txBody>
      </p:sp>
      <p:sp>
        <p:nvSpPr>
          <p:cNvPr id="8" name="Rectangle 6">
            <a:extLst>
              <a:ext uri="{FF2B5EF4-FFF2-40B4-BE49-F238E27FC236}">
                <a16:creationId xmlns:a16="http://schemas.microsoft.com/office/drawing/2014/main" id="{D0D79341-09F5-2FDA-6853-2EB75EC39F16}"/>
              </a:ext>
            </a:extLst>
          </p:cNvPr>
          <p:cNvSpPr/>
          <p:nvPr userDrawn="1"/>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15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920787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9/3/20XX</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solidFill>
                  <a:schemeClr val="tx1"/>
                </a:solidFill>
              </a:rPr>
              <a:t>Presentation Title</a:t>
            </a:r>
            <a:endParaRPr lang="en-US" dirty="0">
              <a:solidFill>
                <a:schemeClr val="tx1"/>
              </a:solidFill>
            </a:endParaRPr>
          </a:p>
        </p:txBody>
      </p:sp>
    </p:spTree>
    <p:extLst>
      <p:ext uri="{BB962C8B-B14F-4D97-AF65-F5344CB8AC3E}">
        <p14:creationId xmlns:p14="http://schemas.microsoft.com/office/powerpoint/2010/main" val="47256001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7"/>
            <a:ext cx="6043296" cy="45719"/>
          </a:xfrm>
          <a:custGeom>
            <a:avLst/>
            <a:gdLst>
              <a:gd name="connsiteX0" fmla="*/ 0 w 6043296"/>
              <a:gd name="connsiteY0" fmla="*/ 0 h 45719"/>
              <a:gd name="connsiteX1" fmla="*/ 550611 w 6043296"/>
              <a:gd name="connsiteY1" fmla="*/ 0 h 45719"/>
              <a:gd name="connsiteX2" fmla="*/ 1161656 w 6043296"/>
              <a:gd name="connsiteY2" fmla="*/ 0 h 45719"/>
              <a:gd name="connsiteX3" fmla="*/ 1712267 w 6043296"/>
              <a:gd name="connsiteY3" fmla="*/ 0 h 45719"/>
              <a:gd name="connsiteX4" fmla="*/ 2444177 w 6043296"/>
              <a:gd name="connsiteY4" fmla="*/ 0 h 45719"/>
              <a:gd name="connsiteX5" fmla="*/ 3115655 w 6043296"/>
              <a:gd name="connsiteY5" fmla="*/ 0 h 45719"/>
              <a:gd name="connsiteX6" fmla="*/ 3787132 w 6043296"/>
              <a:gd name="connsiteY6" fmla="*/ 0 h 45719"/>
              <a:gd name="connsiteX7" fmla="*/ 4579475 w 6043296"/>
              <a:gd name="connsiteY7" fmla="*/ 0 h 45719"/>
              <a:gd name="connsiteX8" fmla="*/ 5311386 w 6043296"/>
              <a:gd name="connsiteY8" fmla="*/ 0 h 45719"/>
              <a:gd name="connsiteX9" fmla="*/ 6043296 w 6043296"/>
              <a:gd name="connsiteY9" fmla="*/ 0 h 45719"/>
              <a:gd name="connsiteX10" fmla="*/ 6043296 w 6043296"/>
              <a:gd name="connsiteY10" fmla="*/ 45719 h 45719"/>
              <a:gd name="connsiteX11" fmla="*/ 5553118 w 6043296"/>
              <a:gd name="connsiteY11" fmla="*/ 45719 h 45719"/>
              <a:gd name="connsiteX12" fmla="*/ 5002506 w 6043296"/>
              <a:gd name="connsiteY12" fmla="*/ 45719 h 45719"/>
              <a:gd name="connsiteX13" fmla="*/ 4270596 w 6043296"/>
              <a:gd name="connsiteY13" fmla="*/ 45719 h 45719"/>
              <a:gd name="connsiteX14" fmla="*/ 3478253 w 6043296"/>
              <a:gd name="connsiteY14" fmla="*/ 45719 h 45719"/>
              <a:gd name="connsiteX15" fmla="*/ 2867208 w 6043296"/>
              <a:gd name="connsiteY15" fmla="*/ 45719 h 45719"/>
              <a:gd name="connsiteX16" fmla="*/ 2074865 w 6043296"/>
              <a:gd name="connsiteY16" fmla="*/ 45719 h 45719"/>
              <a:gd name="connsiteX17" fmla="*/ 1524254 w 6043296"/>
              <a:gd name="connsiteY17" fmla="*/ 45719 h 45719"/>
              <a:gd name="connsiteX18" fmla="*/ 1034075 w 6043296"/>
              <a:gd name="connsiteY18" fmla="*/ 45719 h 45719"/>
              <a:gd name="connsiteX19" fmla="*/ 0 w 6043296"/>
              <a:gd name="connsiteY19" fmla="*/ 45719 h 45719"/>
              <a:gd name="connsiteX20" fmla="*/ 0 w 6043296"/>
              <a:gd name="connsiteY20"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43296" h="45719" fill="none" extrusionOk="0">
                <a:moveTo>
                  <a:pt x="0" y="0"/>
                </a:moveTo>
                <a:cubicBezTo>
                  <a:pt x="129907" y="20485"/>
                  <a:pt x="314429" y="5546"/>
                  <a:pt x="550611" y="0"/>
                </a:cubicBezTo>
                <a:cubicBezTo>
                  <a:pt x="786793" y="-5546"/>
                  <a:pt x="960316" y="-5463"/>
                  <a:pt x="1161656" y="0"/>
                </a:cubicBezTo>
                <a:cubicBezTo>
                  <a:pt x="1362996" y="5463"/>
                  <a:pt x="1548483" y="-6602"/>
                  <a:pt x="1712267" y="0"/>
                </a:cubicBezTo>
                <a:cubicBezTo>
                  <a:pt x="1876051" y="6602"/>
                  <a:pt x="2205966" y="-29639"/>
                  <a:pt x="2444177" y="0"/>
                </a:cubicBezTo>
                <a:cubicBezTo>
                  <a:pt x="2682388" y="29639"/>
                  <a:pt x="2978140" y="-24669"/>
                  <a:pt x="3115655" y="0"/>
                </a:cubicBezTo>
                <a:cubicBezTo>
                  <a:pt x="3253170" y="24669"/>
                  <a:pt x="3512285" y="-24212"/>
                  <a:pt x="3787132" y="0"/>
                </a:cubicBezTo>
                <a:cubicBezTo>
                  <a:pt x="4061979" y="24212"/>
                  <a:pt x="4379818" y="-32701"/>
                  <a:pt x="4579475" y="0"/>
                </a:cubicBezTo>
                <a:cubicBezTo>
                  <a:pt x="4779132" y="32701"/>
                  <a:pt x="5045565" y="-5971"/>
                  <a:pt x="5311386" y="0"/>
                </a:cubicBezTo>
                <a:cubicBezTo>
                  <a:pt x="5577207" y="5971"/>
                  <a:pt x="5760874" y="-12871"/>
                  <a:pt x="6043296" y="0"/>
                </a:cubicBezTo>
                <a:cubicBezTo>
                  <a:pt x="6045361" y="9704"/>
                  <a:pt x="6041779" y="29365"/>
                  <a:pt x="6043296" y="45719"/>
                </a:cubicBezTo>
                <a:cubicBezTo>
                  <a:pt x="5928737" y="27562"/>
                  <a:pt x="5763651" y="47294"/>
                  <a:pt x="5553118" y="45719"/>
                </a:cubicBezTo>
                <a:cubicBezTo>
                  <a:pt x="5342585" y="44144"/>
                  <a:pt x="5120509" y="27720"/>
                  <a:pt x="5002506" y="45719"/>
                </a:cubicBezTo>
                <a:cubicBezTo>
                  <a:pt x="4884503" y="63718"/>
                  <a:pt x="4606967" y="51652"/>
                  <a:pt x="4270596" y="45719"/>
                </a:cubicBezTo>
                <a:cubicBezTo>
                  <a:pt x="3934225" y="39787"/>
                  <a:pt x="3843884" y="36646"/>
                  <a:pt x="3478253" y="45719"/>
                </a:cubicBezTo>
                <a:cubicBezTo>
                  <a:pt x="3112622" y="54792"/>
                  <a:pt x="3117180" y="63170"/>
                  <a:pt x="2867208" y="45719"/>
                </a:cubicBezTo>
                <a:cubicBezTo>
                  <a:pt x="2617236" y="28268"/>
                  <a:pt x="2426926" y="81999"/>
                  <a:pt x="2074865" y="45719"/>
                </a:cubicBezTo>
                <a:cubicBezTo>
                  <a:pt x="1722804" y="9439"/>
                  <a:pt x="1707620" y="59224"/>
                  <a:pt x="1524254" y="45719"/>
                </a:cubicBezTo>
                <a:cubicBezTo>
                  <a:pt x="1340888" y="32214"/>
                  <a:pt x="1268943" y="35868"/>
                  <a:pt x="1034075" y="45719"/>
                </a:cubicBezTo>
                <a:cubicBezTo>
                  <a:pt x="799207" y="55570"/>
                  <a:pt x="452921" y="32812"/>
                  <a:pt x="0" y="45719"/>
                </a:cubicBezTo>
                <a:cubicBezTo>
                  <a:pt x="753" y="36388"/>
                  <a:pt x="43" y="13299"/>
                  <a:pt x="0" y="0"/>
                </a:cubicBezTo>
                <a:close/>
              </a:path>
              <a:path w="6043296" h="45719" stroke="0" extrusionOk="0">
                <a:moveTo>
                  <a:pt x="0" y="0"/>
                </a:moveTo>
                <a:cubicBezTo>
                  <a:pt x="234409" y="-10054"/>
                  <a:pt x="353776" y="2521"/>
                  <a:pt x="611044" y="0"/>
                </a:cubicBezTo>
                <a:cubicBezTo>
                  <a:pt x="868312" y="-2521"/>
                  <a:pt x="927076" y="14339"/>
                  <a:pt x="1101223" y="0"/>
                </a:cubicBezTo>
                <a:cubicBezTo>
                  <a:pt x="1275370" y="-14339"/>
                  <a:pt x="1637382" y="-31248"/>
                  <a:pt x="1893566" y="0"/>
                </a:cubicBezTo>
                <a:cubicBezTo>
                  <a:pt x="2149750" y="31248"/>
                  <a:pt x="2348589" y="27095"/>
                  <a:pt x="2504610" y="0"/>
                </a:cubicBezTo>
                <a:cubicBezTo>
                  <a:pt x="2660631" y="-27095"/>
                  <a:pt x="2942573" y="23171"/>
                  <a:pt x="3115655" y="0"/>
                </a:cubicBezTo>
                <a:cubicBezTo>
                  <a:pt x="3288737" y="-23171"/>
                  <a:pt x="3611995" y="-33343"/>
                  <a:pt x="3907998" y="0"/>
                </a:cubicBezTo>
                <a:cubicBezTo>
                  <a:pt x="4204001" y="33343"/>
                  <a:pt x="4187514" y="10353"/>
                  <a:pt x="4458609" y="0"/>
                </a:cubicBezTo>
                <a:cubicBezTo>
                  <a:pt x="4729704" y="-10353"/>
                  <a:pt x="5083173" y="-1554"/>
                  <a:pt x="5250953" y="0"/>
                </a:cubicBezTo>
                <a:cubicBezTo>
                  <a:pt x="5418733" y="1554"/>
                  <a:pt x="5739287" y="34219"/>
                  <a:pt x="6043296" y="0"/>
                </a:cubicBezTo>
                <a:cubicBezTo>
                  <a:pt x="6042969" y="19102"/>
                  <a:pt x="6043186" y="29481"/>
                  <a:pt x="6043296" y="45719"/>
                </a:cubicBezTo>
                <a:cubicBezTo>
                  <a:pt x="5803548" y="19631"/>
                  <a:pt x="5667195" y="33456"/>
                  <a:pt x="5371819" y="45719"/>
                </a:cubicBezTo>
                <a:cubicBezTo>
                  <a:pt x="5076443" y="57982"/>
                  <a:pt x="5025483" y="63297"/>
                  <a:pt x="4760774" y="45719"/>
                </a:cubicBezTo>
                <a:cubicBezTo>
                  <a:pt x="4496066" y="28141"/>
                  <a:pt x="4172234" y="23403"/>
                  <a:pt x="3968431" y="45719"/>
                </a:cubicBezTo>
                <a:cubicBezTo>
                  <a:pt x="3764628" y="68035"/>
                  <a:pt x="3373918" y="58588"/>
                  <a:pt x="3176088" y="45719"/>
                </a:cubicBezTo>
                <a:cubicBezTo>
                  <a:pt x="2978258" y="32850"/>
                  <a:pt x="2812125" y="49052"/>
                  <a:pt x="2625476" y="45719"/>
                </a:cubicBezTo>
                <a:cubicBezTo>
                  <a:pt x="2438827" y="42386"/>
                  <a:pt x="2249465" y="61124"/>
                  <a:pt x="1953999" y="45719"/>
                </a:cubicBezTo>
                <a:cubicBezTo>
                  <a:pt x="1658533" y="30314"/>
                  <a:pt x="1375968" y="57422"/>
                  <a:pt x="1161656" y="45719"/>
                </a:cubicBezTo>
                <a:cubicBezTo>
                  <a:pt x="947344" y="34016"/>
                  <a:pt x="554977" y="-3625"/>
                  <a:pt x="0" y="45719"/>
                </a:cubicBezTo>
                <a:cubicBezTo>
                  <a:pt x="1806" y="33380"/>
                  <a:pt x="1033" y="1648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66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descr="Tag=AccentColor&#10;Flavor=Light&#10;Target=FillAndLine">
            <a:extLst>
              <a:ext uri="{FF2B5EF4-FFF2-40B4-BE49-F238E27FC236}">
                <a16:creationId xmlns:a16="http://schemas.microsoft.com/office/drawing/2014/main" id="{BD86C0EA-7C7D-552E-D9C7-54EB269E85E1}"/>
              </a:ext>
            </a:extLst>
          </p:cNvPr>
          <p:cNvSpPr/>
          <p:nvPr userDrawn="1"/>
        </p:nvSpPr>
        <p:spPr>
          <a:xfrm flipV="1">
            <a:off x="645890" y="1749012"/>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860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14712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descr="Tag=AccentColor&#10;Flavor=Light&#10;Target=FillAndLine">
            <a:extLst>
              <a:ext uri="{FF2B5EF4-FFF2-40B4-BE49-F238E27FC236}">
                <a16:creationId xmlns:a16="http://schemas.microsoft.com/office/drawing/2014/main" id="{250BC956-67D3-2FEC-3C63-5D3385563AEC}"/>
              </a:ext>
            </a:extLst>
          </p:cNvPr>
          <p:cNvSpPr/>
          <p:nvPr userDrawn="1"/>
        </p:nvSpPr>
        <p:spPr>
          <a:xfrm flipV="1">
            <a:off x="645890" y="1749012"/>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488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descr="Tag=AccentColor&#10;Flavor=Light&#10;Target=FillAndLine">
            <a:extLst>
              <a:ext uri="{FF2B5EF4-FFF2-40B4-BE49-F238E27FC236}">
                <a16:creationId xmlns:a16="http://schemas.microsoft.com/office/drawing/2014/main" id="{8B0EC7BD-4FC0-FE22-11B4-76CFA043DF7E}"/>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039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6804990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3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2678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3076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494510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C0DDC-D116-43DA-B0B5-A6A82668AD5D}"/>
              </a:ext>
            </a:extLst>
          </p:cNvPr>
          <p:cNvSpPr>
            <a:spLocks noGrp="1"/>
          </p:cNvSpPr>
          <p:nvPr>
            <p:ph type="title"/>
          </p:nvPr>
        </p:nvSpPr>
        <p:spPr/>
        <p:txBody>
          <a:bodyPr>
            <a:noAutofit/>
          </a:bodyPr>
          <a:lstStyle/>
          <a:p>
            <a:r>
              <a:rPr lang="en-GB" sz="4400" dirty="0">
                <a:effectLst/>
                <a:ea typeface="Times New Roman" panose="02020603050405020304" pitchFamily="18" charset="0"/>
              </a:rPr>
              <a:t>Supporting Children with Parents or Siblings with Mental Health Issues</a:t>
            </a:r>
            <a:endParaRPr lang="en-US" sz="4400" dirty="0"/>
          </a:p>
        </p:txBody>
      </p:sp>
      <p:sp>
        <p:nvSpPr>
          <p:cNvPr id="5" name="Content Placeholder 4">
            <a:extLst>
              <a:ext uri="{FF2B5EF4-FFF2-40B4-BE49-F238E27FC236}">
                <a16:creationId xmlns:a16="http://schemas.microsoft.com/office/drawing/2014/main" id="{5B430F02-9645-4F56-99F7-1DC2F76FFFE5}"/>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Statistics</a:t>
            </a:r>
          </a:p>
          <a:p>
            <a:pPr marL="342900" indent="-342900">
              <a:buFont typeface="Arial" panose="020B0604020202020204" pitchFamily="34" charset="0"/>
              <a:buChar char="•"/>
            </a:pPr>
            <a:r>
              <a:rPr lang="en-US" dirty="0"/>
              <a:t>Impact on young people</a:t>
            </a:r>
          </a:p>
          <a:p>
            <a:pPr marL="342900" indent="-342900">
              <a:buFont typeface="Arial" panose="020B0604020202020204" pitchFamily="34" charset="0"/>
              <a:buChar char="•"/>
            </a:pPr>
            <a:r>
              <a:rPr lang="en-US" sz="2400" dirty="0"/>
              <a:t>Signs to look out for</a:t>
            </a:r>
          </a:p>
          <a:p>
            <a:pPr marL="342900" indent="-342900">
              <a:buFont typeface="Arial" panose="020B0604020202020204" pitchFamily="34" charset="0"/>
              <a:buChar char="•"/>
            </a:pPr>
            <a:r>
              <a:rPr lang="en-US" dirty="0"/>
              <a:t>How to have supportive conversations</a:t>
            </a:r>
          </a:p>
          <a:p>
            <a:pPr marL="342900" indent="-342900">
              <a:buFont typeface="Arial" panose="020B0604020202020204" pitchFamily="34" charset="0"/>
              <a:buChar char="•"/>
            </a:pPr>
            <a:r>
              <a:rPr lang="en-US" dirty="0"/>
              <a:t>Key things that have been shown to help</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6" name="Slide Number Placeholder 5">
            <a:extLst>
              <a:ext uri="{FF2B5EF4-FFF2-40B4-BE49-F238E27FC236}">
                <a16:creationId xmlns:a16="http://schemas.microsoft.com/office/drawing/2014/main" id="{D9E1B180-F4BB-46B9-937E-3469FC6819B6}"/>
              </a:ext>
            </a:extLst>
          </p:cNvPr>
          <p:cNvSpPr>
            <a:spLocks noGrp="1"/>
          </p:cNvSpPr>
          <p:nvPr>
            <p:ph type="sldNum" sz="quarter" idx="4294967295"/>
          </p:nvPr>
        </p:nvSpPr>
        <p:spPr>
          <a:xfrm>
            <a:off x="8641080" y="6356350"/>
            <a:ext cx="2743200" cy="365125"/>
          </a:xfrm>
          <a:prstGeom prst="rect">
            <a:avLst/>
          </a:prstGeom>
        </p:spPr>
        <p:txBody>
          <a:bodyPr/>
          <a:lstStyle/>
          <a:p>
            <a:fld id="{2C18C1E5-FB55-42F5-BD6D-9CC153FCDBE6}" type="slidenum">
              <a:rPr lang="en-US" smtClean="0"/>
              <a:pPr/>
              <a:t>1</a:t>
            </a:fld>
            <a:endParaRPr lang="en-US" dirty="0"/>
          </a:p>
        </p:txBody>
      </p:sp>
      <p:pic>
        <p:nvPicPr>
          <p:cNvPr id="12" name="Picture Placeholder 11" descr="A person with the hand on the face looking at a computer&#10;&#10;Description automatically generated with medium confidence">
            <a:extLst>
              <a:ext uri="{FF2B5EF4-FFF2-40B4-BE49-F238E27FC236}">
                <a16:creationId xmlns:a16="http://schemas.microsoft.com/office/drawing/2014/main" id="{2E321E77-55AE-47FC-9275-2AF289639274}"/>
              </a:ext>
            </a:extLst>
          </p:cNvPr>
          <p:cNvPicPr>
            <a:picLocks noGrp="1" noChangeAspect="1"/>
          </p:cNvPicPr>
          <p:nvPr>
            <p:ph type="pic" sz="quarter" idx="13"/>
          </p:nvPr>
        </p:nvPicPr>
        <p:blipFill>
          <a:blip r:embed="rId3"/>
          <a:srcRect l="17909" r="17909"/>
          <a:stretch>
            <a:fillRect/>
          </a:stretch>
        </p:blipFill>
        <p:spPr>
          <a:xfrm>
            <a:off x="0" y="0"/>
            <a:ext cx="4479256" cy="4648200"/>
          </a:xfrm>
        </p:spPr>
      </p:pic>
    </p:spTree>
    <p:extLst>
      <p:ext uri="{BB962C8B-B14F-4D97-AF65-F5344CB8AC3E}">
        <p14:creationId xmlns:p14="http://schemas.microsoft.com/office/powerpoint/2010/main" val="1795373339"/>
      </p:ext>
    </p:extLst>
  </p:cSld>
  <p:clrMapOvr>
    <a:masterClrMapping/>
  </p:clrMapOvr>
  <mc:AlternateContent xmlns:mc="http://schemas.openxmlformats.org/markup-compatibility/2006" xmlns:p14="http://schemas.microsoft.com/office/powerpoint/2010/main">
    <mc:Choice Requires="p14">
      <p:transition spd="slow" p14:dur="2000" advTm="3528"/>
    </mc:Choice>
    <mc:Fallback xmlns="">
      <p:transition spd="slow" advTm="3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2BAC-BDA2-5A38-3971-AA106DC54B40}"/>
              </a:ext>
            </a:extLst>
          </p:cNvPr>
          <p:cNvSpPr>
            <a:spLocks noGrp="1"/>
          </p:cNvSpPr>
          <p:nvPr>
            <p:ph type="title"/>
          </p:nvPr>
        </p:nvSpPr>
        <p:spPr/>
        <p:txBody>
          <a:bodyPr/>
          <a:lstStyle/>
          <a:p>
            <a:r>
              <a:rPr lang="en-GB" dirty="0"/>
              <a:t>Children may worry that:</a:t>
            </a:r>
          </a:p>
        </p:txBody>
      </p:sp>
      <p:sp>
        <p:nvSpPr>
          <p:cNvPr id="6" name="Freeform: Shape 5">
            <a:extLst>
              <a:ext uri="{FF2B5EF4-FFF2-40B4-BE49-F238E27FC236}">
                <a16:creationId xmlns:a16="http://schemas.microsoft.com/office/drawing/2014/main" id="{6F121361-3144-6B7E-98E2-47E97894CD6A}"/>
              </a:ext>
            </a:extLst>
          </p:cNvPr>
          <p:cNvSpPr/>
          <p:nvPr/>
        </p:nvSpPr>
        <p:spPr>
          <a:xfrm>
            <a:off x="840125" y="3228980"/>
            <a:ext cx="2212999" cy="1325563"/>
          </a:xfrm>
          <a:custGeom>
            <a:avLst/>
            <a:gdLst>
              <a:gd name="connsiteX0" fmla="*/ 0 w 2212999"/>
              <a:gd name="connsiteY0" fmla="*/ 110650 h 1106499"/>
              <a:gd name="connsiteX1" fmla="*/ 110650 w 2212999"/>
              <a:gd name="connsiteY1" fmla="*/ 0 h 1106499"/>
              <a:gd name="connsiteX2" fmla="*/ 2102349 w 2212999"/>
              <a:gd name="connsiteY2" fmla="*/ 0 h 1106499"/>
              <a:gd name="connsiteX3" fmla="*/ 2212999 w 2212999"/>
              <a:gd name="connsiteY3" fmla="*/ 110650 h 1106499"/>
              <a:gd name="connsiteX4" fmla="*/ 2212999 w 2212999"/>
              <a:gd name="connsiteY4" fmla="*/ 995849 h 1106499"/>
              <a:gd name="connsiteX5" fmla="*/ 2102349 w 2212999"/>
              <a:gd name="connsiteY5" fmla="*/ 1106499 h 1106499"/>
              <a:gd name="connsiteX6" fmla="*/ 110650 w 2212999"/>
              <a:gd name="connsiteY6" fmla="*/ 1106499 h 1106499"/>
              <a:gd name="connsiteX7" fmla="*/ 0 w 2212999"/>
              <a:gd name="connsiteY7" fmla="*/ 995849 h 1106499"/>
              <a:gd name="connsiteX8" fmla="*/ 0 w 2212999"/>
              <a:gd name="connsiteY8" fmla="*/ 110650 h 110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999" h="1106499">
                <a:moveTo>
                  <a:pt x="0" y="110650"/>
                </a:moveTo>
                <a:cubicBezTo>
                  <a:pt x="0" y="49540"/>
                  <a:pt x="49540" y="0"/>
                  <a:pt x="110650" y="0"/>
                </a:cubicBezTo>
                <a:lnTo>
                  <a:pt x="2102349" y="0"/>
                </a:lnTo>
                <a:cubicBezTo>
                  <a:pt x="2163459" y="0"/>
                  <a:pt x="2212999" y="49540"/>
                  <a:pt x="2212999" y="110650"/>
                </a:cubicBezTo>
                <a:lnTo>
                  <a:pt x="2212999" y="995849"/>
                </a:lnTo>
                <a:cubicBezTo>
                  <a:pt x="2212999" y="1056959"/>
                  <a:pt x="2163459" y="1106499"/>
                  <a:pt x="2102349" y="1106499"/>
                </a:cubicBezTo>
                <a:lnTo>
                  <a:pt x="110650" y="1106499"/>
                </a:lnTo>
                <a:cubicBezTo>
                  <a:pt x="49540" y="1106499"/>
                  <a:pt x="0" y="1056959"/>
                  <a:pt x="0" y="995849"/>
                </a:cubicBezTo>
                <a:lnTo>
                  <a:pt x="0" y="1106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23" tIns="61618" rIns="76223" bIns="61618" numCol="1" spcCol="1270" anchor="ctr" anchorCtr="0">
            <a:noAutofit/>
          </a:bodyPr>
          <a:lstStyle/>
          <a:p>
            <a:pPr marL="0" lvl="0" indent="0" algn="ctr" defTabSz="1022350">
              <a:lnSpc>
                <a:spcPct val="90000"/>
              </a:lnSpc>
              <a:spcBef>
                <a:spcPct val="0"/>
              </a:spcBef>
              <a:spcAft>
                <a:spcPct val="35000"/>
              </a:spcAft>
              <a:buNone/>
            </a:pPr>
            <a:r>
              <a:rPr lang="en-GB" sz="2300" kern="1200" dirty="0"/>
              <a:t>They are to blame</a:t>
            </a:r>
          </a:p>
        </p:txBody>
      </p:sp>
      <p:sp>
        <p:nvSpPr>
          <p:cNvPr id="8" name="Freeform: Shape 7">
            <a:extLst>
              <a:ext uri="{FF2B5EF4-FFF2-40B4-BE49-F238E27FC236}">
                <a16:creationId xmlns:a16="http://schemas.microsoft.com/office/drawing/2014/main" id="{5F75EB82-6A0B-F5CB-CE80-94DC3D7D0F40}"/>
              </a:ext>
            </a:extLst>
          </p:cNvPr>
          <p:cNvSpPr/>
          <p:nvPr/>
        </p:nvSpPr>
        <p:spPr>
          <a:xfrm>
            <a:off x="3606375" y="3228980"/>
            <a:ext cx="2212999" cy="1325563"/>
          </a:xfrm>
          <a:custGeom>
            <a:avLst/>
            <a:gdLst>
              <a:gd name="connsiteX0" fmla="*/ 0 w 2212999"/>
              <a:gd name="connsiteY0" fmla="*/ 110650 h 1106499"/>
              <a:gd name="connsiteX1" fmla="*/ 110650 w 2212999"/>
              <a:gd name="connsiteY1" fmla="*/ 0 h 1106499"/>
              <a:gd name="connsiteX2" fmla="*/ 2102349 w 2212999"/>
              <a:gd name="connsiteY2" fmla="*/ 0 h 1106499"/>
              <a:gd name="connsiteX3" fmla="*/ 2212999 w 2212999"/>
              <a:gd name="connsiteY3" fmla="*/ 110650 h 1106499"/>
              <a:gd name="connsiteX4" fmla="*/ 2212999 w 2212999"/>
              <a:gd name="connsiteY4" fmla="*/ 995849 h 1106499"/>
              <a:gd name="connsiteX5" fmla="*/ 2102349 w 2212999"/>
              <a:gd name="connsiteY5" fmla="*/ 1106499 h 1106499"/>
              <a:gd name="connsiteX6" fmla="*/ 110650 w 2212999"/>
              <a:gd name="connsiteY6" fmla="*/ 1106499 h 1106499"/>
              <a:gd name="connsiteX7" fmla="*/ 0 w 2212999"/>
              <a:gd name="connsiteY7" fmla="*/ 995849 h 1106499"/>
              <a:gd name="connsiteX8" fmla="*/ 0 w 2212999"/>
              <a:gd name="connsiteY8" fmla="*/ 110650 h 110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999" h="1106499">
                <a:moveTo>
                  <a:pt x="0" y="110650"/>
                </a:moveTo>
                <a:cubicBezTo>
                  <a:pt x="0" y="49540"/>
                  <a:pt x="49540" y="0"/>
                  <a:pt x="110650" y="0"/>
                </a:cubicBezTo>
                <a:lnTo>
                  <a:pt x="2102349" y="0"/>
                </a:lnTo>
                <a:cubicBezTo>
                  <a:pt x="2163459" y="0"/>
                  <a:pt x="2212999" y="49540"/>
                  <a:pt x="2212999" y="110650"/>
                </a:cubicBezTo>
                <a:lnTo>
                  <a:pt x="2212999" y="995849"/>
                </a:lnTo>
                <a:cubicBezTo>
                  <a:pt x="2212999" y="1056959"/>
                  <a:pt x="2163459" y="1106499"/>
                  <a:pt x="2102349" y="1106499"/>
                </a:cubicBezTo>
                <a:lnTo>
                  <a:pt x="110650" y="1106499"/>
                </a:lnTo>
                <a:cubicBezTo>
                  <a:pt x="49540" y="1106499"/>
                  <a:pt x="0" y="1056959"/>
                  <a:pt x="0" y="995849"/>
                </a:cubicBezTo>
                <a:lnTo>
                  <a:pt x="0" y="1106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23" tIns="61618" rIns="76223" bIns="61618" numCol="1" spcCol="1270" anchor="ctr" anchorCtr="0">
            <a:noAutofit/>
          </a:bodyPr>
          <a:lstStyle/>
          <a:p>
            <a:pPr marL="0" lvl="0" indent="0" algn="ctr" defTabSz="1022350">
              <a:lnSpc>
                <a:spcPct val="90000"/>
              </a:lnSpc>
              <a:spcBef>
                <a:spcPct val="0"/>
              </a:spcBef>
              <a:spcAft>
                <a:spcPct val="35000"/>
              </a:spcAft>
              <a:buNone/>
            </a:pPr>
            <a:r>
              <a:rPr lang="en-GB" sz="2300" kern="1200" dirty="0"/>
              <a:t>They may develop the same illness</a:t>
            </a:r>
          </a:p>
        </p:txBody>
      </p:sp>
      <p:sp>
        <p:nvSpPr>
          <p:cNvPr id="9" name="Freeform: Shape 8">
            <a:extLst>
              <a:ext uri="{FF2B5EF4-FFF2-40B4-BE49-F238E27FC236}">
                <a16:creationId xmlns:a16="http://schemas.microsoft.com/office/drawing/2014/main" id="{796FA65F-A1E3-2B4C-9EAF-E3D5451E0EF6}"/>
              </a:ext>
            </a:extLst>
          </p:cNvPr>
          <p:cNvSpPr/>
          <p:nvPr/>
        </p:nvSpPr>
        <p:spPr>
          <a:xfrm>
            <a:off x="6372624" y="3228980"/>
            <a:ext cx="2212999" cy="1325563"/>
          </a:xfrm>
          <a:custGeom>
            <a:avLst/>
            <a:gdLst>
              <a:gd name="connsiteX0" fmla="*/ 0 w 2212999"/>
              <a:gd name="connsiteY0" fmla="*/ 110650 h 1106499"/>
              <a:gd name="connsiteX1" fmla="*/ 110650 w 2212999"/>
              <a:gd name="connsiteY1" fmla="*/ 0 h 1106499"/>
              <a:gd name="connsiteX2" fmla="*/ 2102349 w 2212999"/>
              <a:gd name="connsiteY2" fmla="*/ 0 h 1106499"/>
              <a:gd name="connsiteX3" fmla="*/ 2212999 w 2212999"/>
              <a:gd name="connsiteY3" fmla="*/ 110650 h 1106499"/>
              <a:gd name="connsiteX4" fmla="*/ 2212999 w 2212999"/>
              <a:gd name="connsiteY4" fmla="*/ 995849 h 1106499"/>
              <a:gd name="connsiteX5" fmla="*/ 2102349 w 2212999"/>
              <a:gd name="connsiteY5" fmla="*/ 1106499 h 1106499"/>
              <a:gd name="connsiteX6" fmla="*/ 110650 w 2212999"/>
              <a:gd name="connsiteY6" fmla="*/ 1106499 h 1106499"/>
              <a:gd name="connsiteX7" fmla="*/ 0 w 2212999"/>
              <a:gd name="connsiteY7" fmla="*/ 995849 h 1106499"/>
              <a:gd name="connsiteX8" fmla="*/ 0 w 2212999"/>
              <a:gd name="connsiteY8" fmla="*/ 110650 h 110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999" h="1106499">
                <a:moveTo>
                  <a:pt x="0" y="110650"/>
                </a:moveTo>
                <a:cubicBezTo>
                  <a:pt x="0" y="49540"/>
                  <a:pt x="49540" y="0"/>
                  <a:pt x="110650" y="0"/>
                </a:cubicBezTo>
                <a:lnTo>
                  <a:pt x="2102349" y="0"/>
                </a:lnTo>
                <a:cubicBezTo>
                  <a:pt x="2163459" y="0"/>
                  <a:pt x="2212999" y="49540"/>
                  <a:pt x="2212999" y="110650"/>
                </a:cubicBezTo>
                <a:lnTo>
                  <a:pt x="2212999" y="995849"/>
                </a:lnTo>
                <a:cubicBezTo>
                  <a:pt x="2212999" y="1056959"/>
                  <a:pt x="2163459" y="1106499"/>
                  <a:pt x="2102349" y="1106499"/>
                </a:cubicBezTo>
                <a:lnTo>
                  <a:pt x="110650" y="1106499"/>
                </a:lnTo>
                <a:cubicBezTo>
                  <a:pt x="49540" y="1106499"/>
                  <a:pt x="0" y="1056959"/>
                  <a:pt x="0" y="995849"/>
                </a:cubicBezTo>
                <a:lnTo>
                  <a:pt x="0" y="1106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23" tIns="61618" rIns="76223" bIns="61618" numCol="1" spcCol="1270" anchor="ctr" anchorCtr="0">
            <a:noAutofit/>
          </a:bodyPr>
          <a:lstStyle/>
          <a:p>
            <a:pPr marL="0" lvl="0" indent="0" algn="ctr" defTabSz="1022350">
              <a:lnSpc>
                <a:spcPct val="90000"/>
              </a:lnSpc>
              <a:spcBef>
                <a:spcPct val="0"/>
              </a:spcBef>
              <a:spcAft>
                <a:spcPct val="35000"/>
              </a:spcAft>
              <a:buNone/>
            </a:pPr>
            <a:r>
              <a:rPr lang="en-GB" sz="2300" kern="1200" dirty="0"/>
              <a:t>They may be referred to social services</a:t>
            </a:r>
          </a:p>
        </p:txBody>
      </p:sp>
      <p:sp>
        <p:nvSpPr>
          <p:cNvPr id="10" name="Freeform: Shape 9">
            <a:extLst>
              <a:ext uri="{FF2B5EF4-FFF2-40B4-BE49-F238E27FC236}">
                <a16:creationId xmlns:a16="http://schemas.microsoft.com/office/drawing/2014/main" id="{AA950FCE-9521-0C93-00EE-ABD88078F2EC}"/>
              </a:ext>
            </a:extLst>
          </p:cNvPr>
          <p:cNvSpPr/>
          <p:nvPr/>
        </p:nvSpPr>
        <p:spPr>
          <a:xfrm>
            <a:off x="9138874" y="3228980"/>
            <a:ext cx="2212999" cy="1325563"/>
          </a:xfrm>
          <a:custGeom>
            <a:avLst/>
            <a:gdLst>
              <a:gd name="connsiteX0" fmla="*/ 0 w 2212999"/>
              <a:gd name="connsiteY0" fmla="*/ 110650 h 1106499"/>
              <a:gd name="connsiteX1" fmla="*/ 110650 w 2212999"/>
              <a:gd name="connsiteY1" fmla="*/ 0 h 1106499"/>
              <a:gd name="connsiteX2" fmla="*/ 2102349 w 2212999"/>
              <a:gd name="connsiteY2" fmla="*/ 0 h 1106499"/>
              <a:gd name="connsiteX3" fmla="*/ 2212999 w 2212999"/>
              <a:gd name="connsiteY3" fmla="*/ 110650 h 1106499"/>
              <a:gd name="connsiteX4" fmla="*/ 2212999 w 2212999"/>
              <a:gd name="connsiteY4" fmla="*/ 995849 h 1106499"/>
              <a:gd name="connsiteX5" fmla="*/ 2102349 w 2212999"/>
              <a:gd name="connsiteY5" fmla="*/ 1106499 h 1106499"/>
              <a:gd name="connsiteX6" fmla="*/ 110650 w 2212999"/>
              <a:gd name="connsiteY6" fmla="*/ 1106499 h 1106499"/>
              <a:gd name="connsiteX7" fmla="*/ 0 w 2212999"/>
              <a:gd name="connsiteY7" fmla="*/ 995849 h 1106499"/>
              <a:gd name="connsiteX8" fmla="*/ 0 w 2212999"/>
              <a:gd name="connsiteY8" fmla="*/ 110650 h 110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999" h="1106499">
                <a:moveTo>
                  <a:pt x="0" y="110650"/>
                </a:moveTo>
                <a:cubicBezTo>
                  <a:pt x="0" y="49540"/>
                  <a:pt x="49540" y="0"/>
                  <a:pt x="110650" y="0"/>
                </a:cubicBezTo>
                <a:lnTo>
                  <a:pt x="2102349" y="0"/>
                </a:lnTo>
                <a:cubicBezTo>
                  <a:pt x="2163459" y="0"/>
                  <a:pt x="2212999" y="49540"/>
                  <a:pt x="2212999" y="110650"/>
                </a:cubicBezTo>
                <a:lnTo>
                  <a:pt x="2212999" y="995849"/>
                </a:lnTo>
                <a:cubicBezTo>
                  <a:pt x="2212999" y="1056959"/>
                  <a:pt x="2163459" y="1106499"/>
                  <a:pt x="2102349" y="1106499"/>
                </a:cubicBezTo>
                <a:lnTo>
                  <a:pt x="110650" y="1106499"/>
                </a:lnTo>
                <a:cubicBezTo>
                  <a:pt x="49540" y="1106499"/>
                  <a:pt x="0" y="1056959"/>
                  <a:pt x="0" y="995849"/>
                </a:cubicBezTo>
                <a:lnTo>
                  <a:pt x="0" y="1106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23" tIns="61618" rIns="76223" bIns="61618" numCol="1" spcCol="1270" anchor="ctr" anchorCtr="0">
            <a:noAutofit/>
          </a:bodyPr>
          <a:lstStyle/>
          <a:p>
            <a:pPr marL="0" lvl="0" indent="0" algn="ctr" defTabSz="1022350">
              <a:lnSpc>
                <a:spcPct val="90000"/>
              </a:lnSpc>
              <a:spcBef>
                <a:spcPct val="0"/>
              </a:spcBef>
              <a:spcAft>
                <a:spcPct val="35000"/>
              </a:spcAft>
              <a:buNone/>
            </a:pPr>
            <a:r>
              <a:rPr lang="en-GB" sz="2300" kern="1200" dirty="0"/>
              <a:t>They may be separated from their parent/ sibling</a:t>
            </a:r>
          </a:p>
        </p:txBody>
      </p:sp>
      <p:sp>
        <p:nvSpPr>
          <p:cNvPr id="7" name="TextBox 6">
            <a:extLst>
              <a:ext uri="{FF2B5EF4-FFF2-40B4-BE49-F238E27FC236}">
                <a16:creationId xmlns:a16="http://schemas.microsoft.com/office/drawing/2014/main" id="{42D44BD9-D356-B64D-426B-68A848747418}"/>
              </a:ext>
            </a:extLst>
          </p:cNvPr>
          <p:cNvSpPr txBox="1"/>
          <p:nvPr/>
        </p:nvSpPr>
        <p:spPr>
          <a:xfrm>
            <a:off x="1138237" y="5013734"/>
            <a:ext cx="9915525" cy="1477328"/>
          </a:xfrm>
          <a:prstGeom prst="rect">
            <a:avLst/>
          </a:prstGeom>
          <a:noFill/>
        </p:spPr>
        <p:txBody>
          <a:bodyPr wrap="square" rtlCol="0">
            <a:spAutoFit/>
          </a:bodyPr>
          <a:lstStyle/>
          <a:p>
            <a:pPr algn="ctr"/>
            <a:r>
              <a:rPr lang="en-GB"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Even when children have all the right support and explanation, they may still feel upset, frightened, worried by, or ashamed of their parent’s/ sibling’s  illness or behaviour at times.</a:t>
            </a:r>
          </a:p>
          <a:p>
            <a:endParaRPr lang="en-GB" dirty="0"/>
          </a:p>
        </p:txBody>
      </p:sp>
    </p:spTree>
    <p:extLst>
      <p:ext uri="{BB962C8B-B14F-4D97-AF65-F5344CB8AC3E}">
        <p14:creationId xmlns:p14="http://schemas.microsoft.com/office/powerpoint/2010/main" val="23874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F2CA-7761-703A-325C-735CE3295C07}"/>
              </a:ext>
            </a:extLst>
          </p:cNvPr>
          <p:cNvSpPr>
            <a:spLocks noGrp="1"/>
          </p:cNvSpPr>
          <p:nvPr>
            <p:ph type="title"/>
          </p:nvPr>
        </p:nvSpPr>
        <p:spPr/>
        <p:txBody>
          <a:bodyPr>
            <a:normAutofit/>
          </a:bodyPr>
          <a:lstStyle/>
          <a:p>
            <a:r>
              <a:rPr lang="en-GB" dirty="0"/>
              <a:t>If they have a sibling with mental illness they may:</a:t>
            </a:r>
          </a:p>
        </p:txBody>
      </p:sp>
      <p:sp>
        <p:nvSpPr>
          <p:cNvPr id="6" name="Freeform: Shape 5">
            <a:extLst>
              <a:ext uri="{FF2B5EF4-FFF2-40B4-BE49-F238E27FC236}">
                <a16:creationId xmlns:a16="http://schemas.microsoft.com/office/drawing/2014/main" id="{66C33124-4ECD-0347-A41C-B917D90E6025}"/>
              </a:ext>
            </a:extLst>
          </p:cNvPr>
          <p:cNvSpPr/>
          <p:nvPr/>
        </p:nvSpPr>
        <p:spPr>
          <a:xfrm>
            <a:off x="841280" y="2412657"/>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Feel protective of them or responsible for them</a:t>
            </a:r>
          </a:p>
        </p:txBody>
      </p:sp>
      <p:sp>
        <p:nvSpPr>
          <p:cNvPr id="7" name="Freeform: Shape 6">
            <a:extLst>
              <a:ext uri="{FF2B5EF4-FFF2-40B4-BE49-F238E27FC236}">
                <a16:creationId xmlns:a16="http://schemas.microsoft.com/office/drawing/2014/main" id="{DF6E5841-E0E7-345C-CA95-FE4DA9F60333}"/>
              </a:ext>
            </a:extLst>
          </p:cNvPr>
          <p:cNvSpPr/>
          <p:nvPr/>
        </p:nvSpPr>
        <p:spPr>
          <a:xfrm>
            <a:off x="3529741" y="2412657"/>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Get embarrassed easily</a:t>
            </a:r>
          </a:p>
        </p:txBody>
      </p:sp>
      <p:sp>
        <p:nvSpPr>
          <p:cNvPr id="8" name="Freeform: Shape 7">
            <a:extLst>
              <a:ext uri="{FF2B5EF4-FFF2-40B4-BE49-F238E27FC236}">
                <a16:creationId xmlns:a16="http://schemas.microsoft.com/office/drawing/2014/main" id="{3E179FC9-97EB-6412-5C66-7285CCBD46CA}"/>
              </a:ext>
            </a:extLst>
          </p:cNvPr>
          <p:cNvSpPr/>
          <p:nvPr/>
        </p:nvSpPr>
        <p:spPr>
          <a:xfrm>
            <a:off x="6218202" y="2412657"/>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Worry about the impact on the family</a:t>
            </a:r>
          </a:p>
        </p:txBody>
      </p:sp>
      <p:sp>
        <p:nvSpPr>
          <p:cNvPr id="9" name="Freeform: Shape 8">
            <a:extLst>
              <a:ext uri="{FF2B5EF4-FFF2-40B4-BE49-F238E27FC236}">
                <a16:creationId xmlns:a16="http://schemas.microsoft.com/office/drawing/2014/main" id="{D0FFD084-4605-2193-8D1A-AED815C9C61F}"/>
              </a:ext>
            </a:extLst>
          </p:cNvPr>
          <p:cNvSpPr/>
          <p:nvPr/>
        </p:nvSpPr>
        <p:spPr>
          <a:xfrm>
            <a:off x="8906663" y="2412657"/>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Feel like they are not important</a:t>
            </a:r>
          </a:p>
        </p:txBody>
      </p:sp>
      <p:sp>
        <p:nvSpPr>
          <p:cNvPr id="10" name="Freeform: Shape 9">
            <a:extLst>
              <a:ext uri="{FF2B5EF4-FFF2-40B4-BE49-F238E27FC236}">
                <a16:creationId xmlns:a16="http://schemas.microsoft.com/office/drawing/2014/main" id="{4AC92E45-5862-7E59-56B8-046540E5B965}"/>
              </a:ext>
            </a:extLst>
          </p:cNvPr>
          <p:cNvSpPr/>
          <p:nvPr/>
        </p:nvSpPr>
        <p:spPr>
          <a:xfrm>
            <a:off x="841280"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Feel angry </a:t>
            </a:r>
          </a:p>
        </p:txBody>
      </p:sp>
      <p:sp>
        <p:nvSpPr>
          <p:cNvPr id="11" name="Freeform: Shape 10">
            <a:extLst>
              <a:ext uri="{FF2B5EF4-FFF2-40B4-BE49-F238E27FC236}">
                <a16:creationId xmlns:a16="http://schemas.microsoft.com/office/drawing/2014/main" id="{3A6BDF66-C5D2-66D4-0F8A-2718893F8F78}"/>
              </a:ext>
            </a:extLst>
          </p:cNvPr>
          <p:cNvSpPr/>
          <p:nvPr/>
        </p:nvSpPr>
        <p:spPr>
          <a:xfrm>
            <a:off x="3529741"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Worry about getting unwell too.</a:t>
            </a:r>
          </a:p>
        </p:txBody>
      </p:sp>
      <p:sp>
        <p:nvSpPr>
          <p:cNvPr id="12" name="Freeform: Shape 11">
            <a:extLst>
              <a:ext uri="{FF2B5EF4-FFF2-40B4-BE49-F238E27FC236}">
                <a16:creationId xmlns:a16="http://schemas.microsoft.com/office/drawing/2014/main" id="{A2FA5A7B-BB22-077C-7B60-6D8C734F2398}"/>
              </a:ext>
            </a:extLst>
          </p:cNvPr>
          <p:cNvSpPr/>
          <p:nvPr/>
        </p:nvSpPr>
        <p:spPr>
          <a:xfrm>
            <a:off x="6218202"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Feel confused</a:t>
            </a:r>
          </a:p>
        </p:txBody>
      </p:sp>
      <p:sp>
        <p:nvSpPr>
          <p:cNvPr id="13" name="Freeform: Shape 12">
            <a:extLst>
              <a:ext uri="{FF2B5EF4-FFF2-40B4-BE49-F238E27FC236}">
                <a16:creationId xmlns:a16="http://schemas.microsoft.com/office/drawing/2014/main" id="{B2310472-7129-F21D-C64D-2210D034B968}"/>
              </a:ext>
            </a:extLst>
          </p:cNvPr>
          <p:cNvSpPr/>
          <p:nvPr/>
        </p:nvSpPr>
        <p:spPr>
          <a:xfrm>
            <a:off x="8906663"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u="none" strike="noStrike" kern="1200" baseline="0">
                <a:solidFill>
                  <a:srgbClr val="333333"/>
                </a:solidFill>
                <a:latin typeface="GothamHTF-Book"/>
              </a:rPr>
              <a:t>Feel or even be unsafe</a:t>
            </a:r>
            <a:endParaRPr lang="en-GB" sz="2300" kern="1200" dirty="0"/>
          </a:p>
        </p:txBody>
      </p:sp>
    </p:spTree>
    <p:extLst>
      <p:ext uri="{BB962C8B-B14F-4D97-AF65-F5344CB8AC3E}">
        <p14:creationId xmlns:p14="http://schemas.microsoft.com/office/powerpoint/2010/main" val="358695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9A4E-6844-C7D2-B80F-E9F4CDC8BA8A}"/>
              </a:ext>
            </a:extLst>
          </p:cNvPr>
          <p:cNvSpPr>
            <a:spLocks noGrp="1"/>
          </p:cNvSpPr>
          <p:nvPr>
            <p:ph type="title"/>
          </p:nvPr>
        </p:nvSpPr>
        <p:spPr/>
        <p:txBody>
          <a:bodyPr/>
          <a:lstStyle/>
          <a:p>
            <a:r>
              <a:rPr lang="en-GB" dirty="0"/>
              <a:t>Signs in children to look out for</a:t>
            </a:r>
          </a:p>
        </p:txBody>
      </p:sp>
      <p:sp>
        <p:nvSpPr>
          <p:cNvPr id="9" name="Freeform: Shape 8">
            <a:extLst>
              <a:ext uri="{FF2B5EF4-FFF2-40B4-BE49-F238E27FC236}">
                <a16:creationId xmlns:a16="http://schemas.microsoft.com/office/drawing/2014/main" id="{28FB78C5-CB6C-102F-C323-18D237684A95}"/>
              </a:ext>
            </a:extLst>
          </p:cNvPr>
          <p:cNvSpPr/>
          <p:nvPr/>
        </p:nvSpPr>
        <p:spPr>
          <a:xfrm>
            <a:off x="532000" y="2249070"/>
            <a:ext cx="1800000" cy="1800000"/>
          </a:xfrm>
          <a:custGeom>
            <a:avLst/>
            <a:gdLst>
              <a:gd name="connsiteX0" fmla="*/ 0 w 1501861"/>
              <a:gd name="connsiteY0" fmla="*/ 750931 h 1501861"/>
              <a:gd name="connsiteX1" fmla="*/ 750931 w 1501861"/>
              <a:gd name="connsiteY1" fmla="*/ 0 h 1501861"/>
              <a:gd name="connsiteX2" fmla="*/ 1501862 w 1501861"/>
              <a:gd name="connsiteY2" fmla="*/ 750931 h 1501861"/>
              <a:gd name="connsiteX3" fmla="*/ 750931 w 1501861"/>
              <a:gd name="connsiteY3" fmla="*/ 1501862 h 1501861"/>
              <a:gd name="connsiteX4" fmla="*/ 0 w 1501861"/>
              <a:gd name="connsiteY4" fmla="*/ 750931 h 1501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861" h="1501861">
                <a:moveTo>
                  <a:pt x="0" y="750931"/>
                </a:moveTo>
                <a:cubicBezTo>
                  <a:pt x="0" y="336203"/>
                  <a:pt x="336203" y="0"/>
                  <a:pt x="750931" y="0"/>
                </a:cubicBezTo>
                <a:cubicBezTo>
                  <a:pt x="1165659" y="0"/>
                  <a:pt x="1501862" y="336203"/>
                  <a:pt x="1501862" y="750931"/>
                </a:cubicBezTo>
                <a:cubicBezTo>
                  <a:pt x="1501862" y="1165659"/>
                  <a:pt x="1165659" y="1501862"/>
                  <a:pt x="750931" y="1501862"/>
                </a:cubicBezTo>
                <a:cubicBezTo>
                  <a:pt x="336203" y="1501862"/>
                  <a:pt x="0" y="1165659"/>
                  <a:pt x="0" y="750931"/>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240262" tIns="240262" rIns="240262" bIns="240262" numCol="1" spcCol="1270" anchor="ctr" anchorCtr="0">
            <a:noAutofit/>
          </a:bodyPr>
          <a:lstStyle/>
          <a:p>
            <a:pPr marL="0" lvl="0" indent="0" algn="ctr" defTabSz="711200">
              <a:lnSpc>
                <a:spcPct val="90000"/>
              </a:lnSpc>
              <a:spcBef>
                <a:spcPct val="0"/>
              </a:spcBef>
              <a:spcAft>
                <a:spcPct val="35000"/>
              </a:spcAft>
              <a:buNone/>
            </a:pPr>
            <a:r>
              <a:rPr lang="en-GB" sz="2000" kern="1200" dirty="0"/>
              <a:t>Worried</a:t>
            </a:r>
          </a:p>
        </p:txBody>
      </p:sp>
      <p:sp>
        <p:nvSpPr>
          <p:cNvPr id="11" name="Freeform: Shape 10">
            <a:extLst>
              <a:ext uri="{FF2B5EF4-FFF2-40B4-BE49-F238E27FC236}">
                <a16:creationId xmlns:a16="http://schemas.microsoft.com/office/drawing/2014/main" id="{5FD81952-5D5A-72BC-C4D6-9A748C169082}"/>
              </a:ext>
            </a:extLst>
          </p:cNvPr>
          <p:cNvSpPr/>
          <p:nvPr/>
        </p:nvSpPr>
        <p:spPr>
          <a:xfrm>
            <a:off x="2864000" y="2244605"/>
            <a:ext cx="1800000" cy="1800000"/>
          </a:xfrm>
          <a:custGeom>
            <a:avLst/>
            <a:gdLst>
              <a:gd name="connsiteX0" fmla="*/ 0 w 1001741"/>
              <a:gd name="connsiteY0" fmla="*/ 500871 h 1001741"/>
              <a:gd name="connsiteX1" fmla="*/ 500871 w 1001741"/>
              <a:gd name="connsiteY1" fmla="*/ 0 h 1001741"/>
              <a:gd name="connsiteX2" fmla="*/ 1001742 w 1001741"/>
              <a:gd name="connsiteY2" fmla="*/ 500871 h 1001741"/>
              <a:gd name="connsiteX3" fmla="*/ 500871 w 1001741"/>
              <a:gd name="connsiteY3" fmla="*/ 1001742 h 1001741"/>
              <a:gd name="connsiteX4" fmla="*/ 0 w 1001741"/>
              <a:gd name="connsiteY4" fmla="*/ 500871 h 100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41" h="1001741">
                <a:moveTo>
                  <a:pt x="0" y="500871"/>
                </a:moveTo>
                <a:cubicBezTo>
                  <a:pt x="0" y="224248"/>
                  <a:pt x="224248" y="0"/>
                  <a:pt x="500871" y="0"/>
                </a:cubicBezTo>
                <a:cubicBezTo>
                  <a:pt x="777494" y="0"/>
                  <a:pt x="1001742" y="224248"/>
                  <a:pt x="1001742" y="500871"/>
                </a:cubicBezTo>
                <a:cubicBezTo>
                  <a:pt x="1001742" y="777494"/>
                  <a:pt x="777494" y="1001742"/>
                  <a:pt x="500871" y="1001742"/>
                </a:cubicBezTo>
                <a:cubicBezTo>
                  <a:pt x="224248" y="1001742"/>
                  <a:pt x="0" y="777494"/>
                  <a:pt x="0" y="500871"/>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58132" tIns="158132" rIns="158132" bIns="158132" numCol="1" spcCol="1270" anchor="ctr" anchorCtr="0">
            <a:noAutofit/>
          </a:bodyPr>
          <a:lstStyle/>
          <a:p>
            <a:pPr marL="0" lvl="0" indent="0" algn="ctr" defTabSz="400050">
              <a:lnSpc>
                <a:spcPct val="90000"/>
              </a:lnSpc>
              <a:spcBef>
                <a:spcPct val="0"/>
              </a:spcBef>
              <a:spcAft>
                <a:spcPct val="35000"/>
              </a:spcAft>
              <a:buNone/>
            </a:pPr>
            <a:r>
              <a:rPr lang="en-GB" sz="2000" kern="1200" dirty="0"/>
              <a:t>Withdrawn</a:t>
            </a:r>
          </a:p>
        </p:txBody>
      </p:sp>
      <p:sp>
        <p:nvSpPr>
          <p:cNvPr id="13" name="Freeform: Shape 12">
            <a:extLst>
              <a:ext uri="{FF2B5EF4-FFF2-40B4-BE49-F238E27FC236}">
                <a16:creationId xmlns:a16="http://schemas.microsoft.com/office/drawing/2014/main" id="{AE048DE9-6962-B088-C351-8C4091FA39CE}"/>
              </a:ext>
            </a:extLst>
          </p:cNvPr>
          <p:cNvSpPr/>
          <p:nvPr/>
        </p:nvSpPr>
        <p:spPr>
          <a:xfrm>
            <a:off x="5196000" y="2244605"/>
            <a:ext cx="1800000" cy="1800000"/>
          </a:xfrm>
          <a:custGeom>
            <a:avLst/>
            <a:gdLst>
              <a:gd name="connsiteX0" fmla="*/ 0 w 1001741"/>
              <a:gd name="connsiteY0" fmla="*/ 500871 h 1001741"/>
              <a:gd name="connsiteX1" fmla="*/ 500871 w 1001741"/>
              <a:gd name="connsiteY1" fmla="*/ 0 h 1001741"/>
              <a:gd name="connsiteX2" fmla="*/ 1001742 w 1001741"/>
              <a:gd name="connsiteY2" fmla="*/ 500871 h 1001741"/>
              <a:gd name="connsiteX3" fmla="*/ 500871 w 1001741"/>
              <a:gd name="connsiteY3" fmla="*/ 1001742 h 1001741"/>
              <a:gd name="connsiteX4" fmla="*/ 0 w 1001741"/>
              <a:gd name="connsiteY4" fmla="*/ 500871 h 100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41" h="1001741">
                <a:moveTo>
                  <a:pt x="0" y="500871"/>
                </a:moveTo>
                <a:cubicBezTo>
                  <a:pt x="0" y="224248"/>
                  <a:pt x="224248" y="0"/>
                  <a:pt x="500871" y="0"/>
                </a:cubicBezTo>
                <a:cubicBezTo>
                  <a:pt x="777494" y="0"/>
                  <a:pt x="1001742" y="224248"/>
                  <a:pt x="1001742" y="500871"/>
                </a:cubicBezTo>
                <a:cubicBezTo>
                  <a:pt x="1001742" y="777494"/>
                  <a:pt x="777494" y="1001742"/>
                  <a:pt x="500871" y="1001742"/>
                </a:cubicBezTo>
                <a:cubicBezTo>
                  <a:pt x="224248" y="1001742"/>
                  <a:pt x="0" y="777494"/>
                  <a:pt x="0" y="500871"/>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58132" tIns="158132" rIns="158132" bIns="158132" numCol="1" spcCol="1270" anchor="ctr" anchorCtr="0">
            <a:noAutofit/>
          </a:bodyPr>
          <a:lstStyle/>
          <a:p>
            <a:pPr marL="0" lvl="0" indent="0" algn="ctr" defTabSz="400050">
              <a:lnSpc>
                <a:spcPct val="90000"/>
              </a:lnSpc>
              <a:spcBef>
                <a:spcPct val="0"/>
              </a:spcBef>
              <a:spcAft>
                <a:spcPct val="35000"/>
              </a:spcAft>
              <a:buNone/>
            </a:pPr>
            <a:r>
              <a:rPr lang="en-GB" sz="2000" kern="1200"/>
              <a:t>Physical Health Problems</a:t>
            </a:r>
          </a:p>
        </p:txBody>
      </p:sp>
      <p:sp>
        <p:nvSpPr>
          <p:cNvPr id="15" name="Freeform: Shape 14">
            <a:extLst>
              <a:ext uri="{FF2B5EF4-FFF2-40B4-BE49-F238E27FC236}">
                <a16:creationId xmlns:a16="http://schemas.microsoft.com/office/drawing/2014/main" id="{E6337360-F51E-FA28-286A-26326DECAA3B}"/>
              </a:ext>
            </a:extLst>
          </p:cNvPr>
          <p:cNvSpPr/>
          <p:nvPr/>
        </p:nvSpPr>
        <p:spPr>
          <a:xfrm>
            <a:off x="7528000" y="2244605"/>
            <a:ext cx="1800000" cy="1800000"/>
          </a:xfrm>
          <a:custGeom>
            <a:avLst/>
            <a:gdLst>
              <a:gd name="connsiteX0" fmla="*/ 0 w 1001741"/>
              <a:gd name="connsiteY0" fmla="*/ 500871 h 1001741"/>
              <a:gd name="connsiteX1" fmla="*/ 500871 w 1001741"/>
              <a:gd name="connsiteY1" fmla="*/ 0 h 1001741"/>
              <a:gd name="connsiteX2" fmla="*/ 1001742 w 1001741"/>
              <a:gd name="connsiteY2" fmla="*/ 500871 h 1001741"/>
              <a:gd name="connsiteX3" fmla="*/ 500871 w 1001741"/>
              <a:gd name="connsiteY3" fmla="*/ 1001742 h 1001741"/>
              <a:gd name="connsiteX4" fmla="*/ 0 w 1001741"/>
              <a:gd name="connsiteY4" fmla="*/ 500871 h 100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41" h="1001741">
                <a:moveTo>
                  <a:pt x="0" y="500871"/>
                </a:moveTo>
                <a:cubicBezTo>
                  <a:pt x="0" y="224248"/>
                  <a:pt x="224248" y="0"/>
                  <a:pt x="500871" y="0"/>
                </a:cubicBezTo>
                <a:cubicBezTo>
                  <a:pt x="777494" y="0"/>
                  <a:pt x="1001742" y="224248"/>
                  <a:pt x="1001742" y="500871"/>
                </a:cubicBezTo>
                <a:cubicBezTo>
                  <a:pt x="1001742" y="777494"/>
                  <a:pt x="777494" y="1001742"/>
                  <a:pt x="500871" y="1001742"/>
                </a:cubicBezTo>
                <a:cubicBezTo>
                  <a:pt x="224248" y="1001742"/>
                  <a:pt x="0" y="777494"/>
                  <a:pt x="0" y="500871"/>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58132" tIns="158132" rIns="158132" bIns="158132" numCol="1" spcCol="1270" anchor="ctr" anchorCtr="0">
            <a:noAutofit/>
          </a:bodyPr>
          <a:lstStyle/>
          <a:p>
            <a:pPr marL="0" lvl="0" indent="0" algn="ctr" defTabSz="400050">
              <a:lnSpc>
                <a:spcPct val="90000"/>
              </a:lnSpc>
              <a:spcBef>
                <a:spcPct val="0"/>
              </a:spcBef>
              <a:spcAft>
                <a:spcPct val="35000"/>
              </a:spcAft>
              <a:buNone/>
            </a:pPr>
            <a:r>
              <a:rPr lang="en-GB" sz="2000" kern="1200" dirty="0"/>
              <a:t>Changes in Concentration</a:t>
            </a:r>
          </a:p>
        </p:txBody>
      </p:sp>
      <p:sp>
        <p:nvSpPr>
          <p:cNvPr id="17" name="Freeform: Shape 16">
            <a:extLst>
              <a:ext uri="{FF2B5EF4-FFF2-40B4-BE49-F238E27FC236}">
                <a16:creationId xmlns:a16="http://schemas.microsoft.com/office/drawing/2014/main" id="{185A36F1-4A39-CB21-4AEA-AA0EE6D5F765}"/>
              </a:ext>
            </a:extLst>
          </p:cNvPr>
          <p:cNvSpPr/>
          <p:nvPr/>
        </p:nvSpPr>
        <p:spPr>
          <a:xfrm>
            <a:off x="9860000" y="2254820"/>
            <a:ext cx="1800000" cy="1800000"/>
          </a:xfrm>
          <a:custGeom>
            <a:avLst/>
            <a:gdLst>
              <a:gd name="connsiteX0" fmla="*/ 0 w 1001741"/>
              <a:gd name="connsiteY0" fmla="*/ 500871 h 1001741"/>
              <a:gd name="connsiteX1" fmla="*/ 500871 w 1001741"/>
              <a:gd name="connsiteY1" fmla="*/ 0 h 1001741"/>
              <a:gd name="connsiteX2" fmla="*/ 1001742 w 1001741"/>
              <a:gd name="connsiteY2" fmla="*/ 500871 h 1001741"/>
              <a:gd name="connsiteX3" fmla="*/ 500871 w 1001741"/>
              <a:gd name="connsiteY3" fmla="*/ 1001742 h 1001741"/>
              <a:gd name="connsiteX4" fmla="*/ 0 w 1001741"/>
              <a:gd name="connsiteY4" fmla="*/ 500871 h 100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41" h="1001741">
                <a:moveTo>
                  <a:pt x="0" y="500871"/>
                </a:moveTo>
                <a:cubicBezTo>
                  <a:pt x="0" y="224248"/>
                  <a:pt x="224248" y="0"/>
                  <a:pt x="500871" y="0"/>
                </a:cubicBezTo>
                <a:cubicBezTo>
                  <a:pt x="777494" y="0"/>
                  <a:pt x="1001742" y="224248"/>
                  <a:pt x="1001742" y="500871"/>
                </a:cubicBezTo>
                <a:cubicBezTo>
                  <a:pt x="1001742" y="777494"/>
                  <a:pt x="777494" y="1001742"/>
                  <a:pt x="500871" y="1001742"/>
                </a:cubicBezTo>
                <a:cubicBezTo>
                  <a:pt x="224248" y="1001742"/>
                  <a:pt x="0" y="777494"/>
                  <a:pt x="0" y="500871"/>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58132" tIns="158132" rIns="158132" bIns="158132" numCol="1" spcCol="1270" anchor="ctr" anchorCtr="0">
            <a:noAutofit/>
          </a:bodyPr>
          <a:lstStyle/>
          <a:p>
            <a:pPr marL="0" lvl="0" indent="0" algn="ctr" defTabSz="400050">
              <a:lnSpc>
                <a:spcPct val="90000"/>
              </a:lnSpc>
              <a:spcBef>
                <a:spcPct val="0"/>
              </a:spcBef>
              <a:spcAft>
                <a:spcPct val="35000"/>
              </a:spcAft>
              <a:buNone/>
            </a:pPr>
            <a:r>
              <a:rPr lang="en-GB" sz="2000" kern="1200" dirty="0"/>
              <a:t>Attendance</a:t>
            </a:r>
          </a:p>
        </p:txBody>
      </p:sp>
      <p:sp>
        <p:nvSpPr>
          <p:cNvPr id="19" name="Freeform: Shape 18">
            <a:extLst>
              <a:ext uri="{FF2B5EF4-FFF2-40B4-BE49-F238E27FC236}">
                <a16:creationId xmlns:a16="http://schemas.microsoft.com/office/drawing/2014/main" id="{6E3C4838-B788-F804-89FD-A5E1589FEBCE}"/>
              </a:ext>
            </a:extLst>
          </p:cNvPr>
          <p:cNvSpPr/>
          <p:nvPr/>
        </p:nvSpPr>
        <p:spPr>
          <a:xfrm>
            <a:off x="532000" y="4556350"/>
            <a:ext cx="1800000" cy="1800000"/>
          </a:xfrm>
          <a:custGeom>
            <a:avLst/>
            <a:gdLst>
              <a:gd name="connsiteX0" fmla="*/ 0 w 1001741"/>
              <a:gd name="connsiteY0" fmla="*/ 500871 h 1001741"/>
              <a:gd name="connsiteX1" fmla="*/ 500871 w 1001741"/>
              <a:gd name="connsiteY1" fmla="*/ 0 h 1001741"/>
              <a:gd name="connsiteX2" fmla="*/ 1001742 w 1001741"/>
              <a:gd name="connsiteY2" fmla="*/ 500871 h 1001741"/>
              <a:gd name="connsiteX3" fmla="*/ 500871 w 1001741"/>
              <a:gd name="connsiteY3" fmla="*/ 1001742 h 1001741"/>
              <a:gd name="connsiteX4" fmla="*/ 0 w 1001741"/>
              <a:gd name="connsiteY4" fmla="*/ 500871 h 100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41" h="1001741">
                <a:moveTo>
                  <a:pt x="0" y="500871"/>
                </a:moveTo>
                <a:cubicBezTo>
                  <a:pt x="0" y="224248"/>
                  <a:pt x="224248" y="0"/>
                  <a:pt x="500871" y="0"/>
                </a:cubicBezTo>
                <a:cubicBezTo>
                  <a:pt x="777494" y="0"/>
                  <a:pt x="1001742" y="224248"/>
                  <a:pt x="1001742" y="500871"/>
                </a:cubicBezTo>
                <a:cubicBezTo>
                  <a:pt x="1001742" y="777494"/>
                  <a:pt x="777494" y="1001742"/>
                  <a:pt x="500871" y="1001742"/>
                </a:cubicBezTo>
                <a:cubicBezTo>
                  <a:pt x="224248" y="1001742"/>
                  <a:pt x="0" y="777494"/>
                  <a:pt x="0" y="500871"/>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58132" tIns="158132" rIns="158132" bIns="158132" numCol="1" spcCol="1270" anchor="ctr" anchorCtr="0">
            <a:noAutofit/>
          </a:bodyPr>
          <a:lstStyle/>
          <a:p>
            <a:pPr marL="0" lvl="0" indent="0" algn="ctr" defTabSz="400050">
              <a:lnSpc>
                <a:spcPct val="90000"/>
              </a:lnSpc>
              <a:spcBef>
                <a:spcPct val="0"/>
              </a:spcBef>
              <a:spcAft>
                <a:spcPct val="35000"/>
              </a:spcAft>
              <a:buNone/>
            </a:pPr>
            <a:r>
              <a:rPr lang="en-GB" sz="2000" kern="1200"/>
              <a:t>Tiredness</a:t>
            </a:r>
          </a:p>
        </p:txBody>
      </p:sp>
      <p:sp>
        <p:nvSpPr>
          <p:cNvPr id="21" name="Freeform: Shape 20">
            <a:extLst>
              <a:ext uri="{FF2B5EF4-FFF2-40B4-BE49-F238E27FC236}">
                <a16:creationId xmlns:a16="http://schemas.microsoft.com/office/drawing/2014/main" id="{A46B11DD-A6EA-1F9B-3A62-724903E95432}"/>
              </a:ext>
            </a:extLst>
          </p:cNvPr>
          <p:cNvSpPr/>
          <p:nvPr/>
        </p:nvSpPr>
        <p:spPr>
          <a:xfrm>
            <a:off x="2864000" y="4578725"/>
            <a:ext cx="1800000" cy="1800000"/>
          </a:xfrm>
          <a:custGeom>
            <a:avLst/>
            <a:gdLst>
              <a:gd name="connsiteX0" fmla="*/ 0 w 1001741"/>
              <a:gd name="connsiteY0" fmla="*/ 500871 h 1001741"/>
              <a:gd name="connsiteX1" fmla="*/ 500871 w 1001741"/>
              <a:gd name="connsiteY1" fmla="*/ 0 h 1001741"/>
              <a:gd name="connsiteX2" fmla="*/ 1001742 w 1001741"/>
              <a:gd name="connsiteY2" fmla="*/ 500871 h 1001741"/>
              <a:gd name="connsiteX3" fmla="*/ 500871 w 1001741"/>
              <a:gd name="connsiteY3" fmla="*/ 1001742 h 1001741"/>
              <a:gd name="connsiteX4" fmla="*/ 0 w 1001741"/>
              <a:gd name="connsiteY4" fmla="*/ 500871 h 100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41" h="1001741">
                <a:moveTo>
                  <a:pt x="0" y="500871"/>
                </a:moveTo>
                <a:cubicBezTo>
                  <a:pt x="0" y="224248"/>
                  <a:pt x="224248" y="0"/>
                  <a:pt x="500871" y="0"/>
                </a:cubicBezTo>
                <a:cubicBezTo>
                  <a:pt x="777494" y="0"/>
                  <a:pt x="1001742" y="224248"/>
                  <a:pt x="1001742" y="500871"/>
                </a:cubicBezTo>
                <a:cubicBezTo>
                  <a:pt x="1001742" y="777494"/>
                  <a:pt x="777494" y="1001742"/>
                  <a:pt x="500871" y="1001742"/>
                </a:cubicBezTo>
                <a:cubicBezTo>
                  <a:pt x="224248" y="1001742"/>
                  <a:pt x="0" y="777494"/>
                  <a:pt x="0" y="500871"/>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58132" tIns="158132" rIns="158132" bIns="158132" numCol="1" spcCol="1270" anchor="ctr" anchorCtr="0">
            <a:noAutofit/>
          </a:bodyPr>
          <a:lstStyle/>
          <a:p>
            <a:pPr marL="0" lvl="0" indent="0" algn="ctr" defTabSz="400050">
              <a:lnSpc>
                <a:spcPct val="90000"/>
              </a:lnSpc>
              <a:spcBef>
                <a:spcPct val="0"/>
              </a:spcBef>
              <a:spcAft>
                <a:spcPct val="35000"/>
              </a:spcAft>
              <a:buNone/>
            </a:pPr>
            <a:r>
              <a:rPr lang="en-GB" sz="2000" kern="1200" dirty="0"/>
              <a:t>Angry outbursts</a:t>
            </a:r>
          </a:p>
        </p:txBody>
      </p:sp>
      <p:sp>
        <p:nvSpPr>
          <p:cNvPr id="23" name="Freeform: Shape 22">
            <a:extLst>
              <a:ext uri="{FF2B5EF4-FFF2-40B4-BE49-F238E27FC236}">
                <a16:creationId xmlns:a16="http://schemas.microsoft.com/office/drawing/2014/main" id="{34E86120-F939-77E4-F7E2-CEECF36E464D}"/>
              </a:ext>
            </a:extLst>
          </p:cNvPr>
          <p:cNvSpPr/>
          <p:nvPr/>
        </p:nvSpPr>
        <p:spPr>
          <a:xfrm>
            <a:off x="5196000" y="4655074"/>
            <a:ext cx="1800000" cy="1800000"/>
          </a:xfrm>
          <a:custGeom>
            <a:avLst/>
            <a:gdLst>
              <a:gd name="connsiteX0" fmla="*/ 0 w 1001741"/>
              <a:gd name="connsiteY0" fmla="*/ 500871 h 1001741"/>
              <a:gd name="connsiteX1" fmla="*/ 500871 w 1001741"/>
              <a:gd name="connsiteY1" fmla="*/ 0 h 1001741"/>
              <a:gd name="connsiteX2" fmla="*/ 1001742 w 1001741"/>
              <a:gd name="connsiteY2" fmla="*/ 500871 h 1001741"/>
              <a:gd name="connsiteX3" fmla="*/ 500871 w 1001741"/>
              <a:gd name="connsiteY3" fmla="*/ 1001742 h 1001741"/>
              <a:gd name="connsiteX4" fmla="*/ 0 w 1001741"/>
              <a:gd name="connsiteY4" fmla="*/ 500871 h 100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41" h="1001741">
                <a:moveTo>
                  <a:pt x="0" y="500871"/>
                </a:moveTo>
                <a:cubicBezTo>
                  <a:pt x="0" y="224248"/>
                  <a:pt x="224248" y="0"/>
                  <a:pt x="500871" y="0"/>
                </a:cubicBezTo>
                <a:cubicBezTo>
                  <a:pt x="777494" y="0"/>
                  <a:pt x="1001742" y="224248"/>
                  <a:pt x="1001742" y="500871"/>
                </a:cubicBezTo>
                <a:cubicBezTo>
                  <a:pt x="1001742" y="777494"/>
                  <a:pt x="777494" y="1001742"/>
                  <a:pt x="500871" y="1001742"/>
                </a:cubicBezTo>
                <a:cubicBezTo>
                  <a:pt x="224248" y="1001742"/>
                  <a:pt x="0" y="777494"/>
                  <a:pt x="0" y="500871"/>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58132" tIns="158132" rIns="158132" bIns="158132" numCol="1" spcCol="1270" anchor="ctr" anchorCtr="0">
            <a:noAutofit/>
          </a:bodyPr>
          <a:lstStyle/>
          <a:p>
            <a:pPr marL="0" lvl="0" indent="0" algn="ctr" defTabSz="400050">
              <a:lnSpc>
                <a:spcPct val="90000"/>
              </a:lnSpc>
              <a:spcBef>
                <a:spcPct val="0"/>
              </a:spcBef>
              <a:spcAft>
                <a:spcPct val="35000"/>
              </a:spcAft>
              <a:buNone/>
            </a:pPr>
            <a:r>
              <a:rPr lang="en-GB" sz="2000" kern="1200" dirty="0"/>
              <a:t>School </a:t>
            </a:r>
            <a:r>
              <a:rPr lang="en-GB" sz="2000" dirty="0"/>
              <a:t>Avoidance</a:t>
            </a:r>
            <a:endParaRPr lang="en-GB" sz="2000" kern="1200" dirty="0"/>
          </a:p>
        </p:txBody>
      </p:sp>
      <p:sp>
        <p:nvSpPr>
          <p:cNvPr id="25" name="Freeform: Shape 24">
            <a:extLst>
              <a:ext uri="{FF2B5EF4-FFF2-40B4-BE49-F238E27FC236}">
                <a16:creationId xmlns:a16="http://schemas.microsoft.com/office/drawing/2014/main" id="{15A90589-D61D-8FC8-24E3-FE5247295A09}"/>
              </a:ext>
            </a:extLst>
          </p:cNvPr>
          <p:cNvSpPr/>
          <p:nvPr/>
        </p:nvSpPr>
        <p:spPr>
          <a:xfrm>
            <a:off x="7528000" y="4655074"/>
            <a:ext cx="1800000" cy="1800000"/>
          </a:xfrm>
          <a:custGeom>
            <a:avLst/>
            <a:gdLst>
              <a:gd name="connsiteX0" fmla="*/ 0 w 1001741"/>
              <a:gd name="connsiteY0" fmla="*/ 500871 h 1001741"/>
              <a:gd name="connsiteX1" fmla="*/ 500871 w 1001741"/>
              <a:gd name="connsiteY1" fmla="*/ 0 h 1001741"/>
              <a:gd name="connsiteX2" fmla="*/ 1001742 w 1001741"/>
              <a:gd name="connsiteY2" fmla="*/ 500871 h 1001741"/>
              <a:gd name="connsiteX3" fmla="*/ 500871 w 1001741"/>
              <a:gd name="connsiteY3" fmla="*/ 1001742 h 1001741"/>
              <a:gd name="connsiteX4" fmla="*/ 0 w 1001741"/>
              <a:gd name="connsiteY4" fmla="*/ 500871 h 100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41" h="1001741">
                <a:moveTo>
                  <a:pt x="0" y="500871"/>
                </a:moveTo>
                <a:cubicBezTo>
                  <a:pt x="0" y="224248"/>
                  <a:pt x="224248" y="0"/>
                  <a:pt x="500871" y="0"/>
                </a:cubicBezTo>
                <a:cubicBezTo>
                  <a:pt x="777494" y="0"/>
                  <a:pt x="1001742" y="224248"/>
                  <a:pt x="1001742" y="500871"/>
                </a:cubicBezTo>
                <a:cubicBezTo>
                  <a:pt x="1001742" y="777494"/>
                  <a:pt x="777494" y="1001742"/>
                  <a:pt x="500871" y="1001742"/>
                </a:cubicBezTo>
                <a:cubicBezTo>
                  <a:pt x="224248" y="1001742"/>
                  <a:pt x="0" y="777494"/>
                  <a:pt x="0" y="500871"/>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58132" tIns="158132" rIns="158132" bIns="158132" numCol="1" spcCol="1270" anchor="ctr" anchorCtr="0">
            <a:noAutofit/>
          </a:bodyPr>
          <a:lstStyle/>
          <a:p>
            <a:pPr marL="0" lvl="0" indent="0" algn="ctr" defTabSz="400050">
              <a:lnSpc>
                <a:spcPct val="90000"/>
              </a:lnSpc>
              <a:spcBef>
                <a:spcPct val="0"/>
              </a:spcBef>
              <a:spcAft>
                <a:spcPct val="35000"/>
              </a:spcAft>
              <a:buNone/>
            </a:pPr>
            <a:r>
              <a:rPr lang="en-GB" sz="2000" kern="1200"/>
              <a:t>Organisation</a:t>
            </a:r>
          </a:p>
        </p:txBody>
      </p:sp>
      <p:sp>
        <p:nvSpPr>
          <p:cNvPr id="27" name="Freeform: Shape 26">
            <a:extLst>
              <a:ext uri="{FF2B5EF4-FFF2-40B4-BE49-F238E27FC236}">
                <a16:creationId xmlns:a16="http://schemas.microsoft.com/office/drawing/2014/main" id="{5F15A5AB-E7A3-38EA-1A11-7ABA0C854665}"/>
              </a:ext>
            </a:extLst>
          </p:cNvPr>
          <p:cNvSpPr/>
          <p:nvPr/>
        </p:nvSpPr>
        <p:spPr>
          <a:xfrm>
            <a:off x="9860000" y="4556350"/>
            <a:ext cx="1800000" cy="1800000"/>
          </a:xfrm>
          <a:custGeom>
            <a:avLst/>
            <a:gdLst>
              <a:gd name="connsiteX0" fmla="*/ 0 w 1501861"/>
              <a:gd name="connsiteY0" fmla="*/ 750931 h 1501861"/>
              <a:gd name="connsiteX1" fmla="*/ 750931 w 1501861"/>
              <a:gd name="connsiteY1" fmla="*/ 0 h 1501861"/>
              <a:gd name="connsiteX2" fmla="*/ 1501862 w 1501861"/>
              <a:gd name="connsiteY2" fmla="*/ 750931 h 1501861"/>
              <a:gd name="connsiteX3" fmla="*/ 750931 w 1501861"/>
              <a:gd name="connsiteY3" fmla="*/ 1501862 h 1501861"/>
              <a:gd name="connsiteX4" fmla="*/ 0 w 1501861"/>
              <a:gd name="connsiteY4" fmla="*/ 750931 h 1501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861" h="1501861">
                <a:moveTo>
                  <a:pt x="0" y="750931"/>
                </a:moveTo>
                <a:cubicBezTo>
                  <a:pt x="0" y="336203"/>
                  <a:pt x="336203" y="0"/>
                  <a:pt x="750931" y="0"/>
                </a:cubicBezTo>
                <a:cubicBezTo>
                  <a:pt x="1165659" y="0"/>
                  <a:pt x="1501862" y="336203"/>
                  <a:pt x="1501862" y="750931"/>
                </a:cubicBezTo>
                <a:cubicBezTo>
                  <a:pt x="1501862" y="1165659"/>
                  <a:pt x="1165659" y="1501862"/>
                  <a:pt x="750931" y="1501862"/>
                </a:cubicBezTo>
                <a:cubicBezTo>
                  <a:pt x="336203" y="1501862"/>
                  <a:pt x="0" y="1165659"/>
                  <a:pt x="0" y="750931"/>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240262" tIns="240262" rIns="240262" bIns="240262" numCol="1" spcCol="1270" anchor="ctr" anchorCtr="0">
            <a:noAutofit/>
          </a:bodyPr>
          <a:lstStyle/>
          <a:p>
            <a:pPr marL="0" lvl="0" indent="0" algn="ctr" defTabSz="711200">
              <a:lnSpc>
                <a:spcPct val="90000"/>
              </a:lnSpc>
              <a:spcBef>
                <a:spcPct val="0"/>
              </a:spcBef>
              <a:spcAft>
                <a:spcPct val="35000"/>
              </a:spcAft>
              <a:buNone/>
            </a:pPr>
            <a:r>
              <a:rPr lang="en-GB" sz="2000" kern="1200"/>
              <a:t>Appearance</a:t>
            </a:r>
          </a:p>
        </p:txBody>
      </p:sp>
    </p:spTree>
    <p:extLst>
      <p:ext uri="{BB962C8B-B14F-4D97-AF65-F5344CB8AC3E}">
        <p14:creationId xmlns:p14="http://schemas.microsoft.com/office/powerpoint/2010/main" val="111314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P spid="21" grpId="0" animBg="1"/>
      <p:bldP spid="23" grpId="0" animBg="1"/>
      <p:bldP spid="25"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5" descr="A close-up of a baby's hand&#10;&#10;Description automatically generated with low confidence">
            <a:extLst>
              <a:ext uri="{FF2B5EF4-FFF2-40B4-BE49-F238E27FC236}">
                <a16:creationId xmlns:a16="http://schemas.microsoft.com/office/drawing/2014/main" id="{9E89291C-BAC9-F2C5-50B2-9243FD8BC1C4}"/>
              </a:ext>
            </a:extLst>
          </p:cNvPr>
          <p:cNvPicPr>
            <a:picLocks noChangeAspect="1"/>
          </p:cNvPicPr>
          <p:nvPr/>
        </p:nvPicPr>
        <p:blipFill rotWithShape="1">
          <a:blip r:embed="rId3"/>
          <a:srcRect l="16468" r="4220"/>
          <a:stretch/>
        </p:blipFill>
        <p:spPr>
          <a:xfrm>
            <a:off x="1" y="10"/>
            <a:ext cx="9669642" cy="6857990"/>
          </a:xfrm>
          <a:prstGeom prst="rect">
            <a:avLst/>
          </a:prstGeom>
        </p:spPr>
      </p:pic>
      <p:sp>
        <p:nvSpPr>
          <p:cNvPr id="20"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2196BF-0729-7884-70A6-610D93EFFFEB}"/>
              </a:ext>
            </a:extLst>
          </p:cNvPr>
          <p:cNvSpPr>
            <a:spLocks noGrp="1"/>
          </p:cNvSpPr>
          <p:nvPr>
            <p:ph type="title"/>
          </p:nvPr>
        </p:nvSpPr>
        <p:spPr>
          <a:xfrm>
            <a:off x="7256206" y="365125"/>
            <a:ext cx="4097593" cy="1899912"/>
          </a:xfrm>
        </p:spPr>
        <p:txBody>
          <a:bodyPr>
            <a:normAutofit/>
          </a:bodyPr>
          <a:lstStyle/>
          <a:p>
            <a:r>
              <a:rPr lang="en-GB" sz="4000" b="1" dirty="0">
                <a:solidFill>
                  <a:srgbClr val="C86D66"/>
                </a:solidFill>
              </a:rPr>
              <a:t>Attachment</a:t>
            </a:r>
            <a:r>
              <a:rPr lang="en-GB" sz="4000" dirty="0"/>
              <a:t> </a:t>
            </a:r>
          </a:p>
        </p:txBody>
      </p:sp>
      <p:sp>
        <p:nvSpPr>
          <p:cNvPr id="3" name="Content Placeholder 2">
            <a:extLst>
              <a:ext uri="{FF2B5EF4-FFF2-40B4-BE49-F238E27FC236}">
                <a16:creationId xmlns:a16="http://schemas.microsoft.com/office/drawing/2014/main" id="{F7B2E5FE-7191-B8EA-40E3-44A4408BDD15}"/>
              </a:ext>
            </a:extLst>
          </p:cNvPr>
          <p:cNvSpPr>
            <a:spLocks noGrp="1"/>
          </p:cNvSpPr>
          <p:nvPr>
            <p:ph idx="1"/>
          </p:nvPr>
        </p:nvSpPr>
        <p:spPr>
          <a:xfrm>
            <a:off x="7256206" y="1976284"/>
            <a:ext cx="4097593" cy="4200679"/>
          </a:xfrm>
        </p:spPr>
        <p:txBody>
          <a:bodyPr>
            <a:normAutofit/>
          </a:bodyPr>
          <a:lstStyle/>
          <a:p>
            <a:pPr marL="0" indent="0">
              <a:buNone/>
            </a:pPr>
            <a:r>
              <a:rPr lang="en-GB" sz="2400" b="1" dirty="0">
                <a:solidFill>
                  <a:srgbClr val="C86D66"/>
                </a:solidFill>
              </a:rPr>
              <a:t>How we form relationships to other people in our lives</a:t>
            </a:r>
          </a:p>
          <a:p>
            <a:pPr marL="0" indent="0">
              <a:buNone/>
            </a:pPr>
            <a:endParaRPr lang="en-GB" sz="2400" b="1" dirty="0">
              <a:solidFill>
                <a:srgbClr val="C86D66"/>
              </a:solidFill>
            </a:endParaRPr>
          </a:p>
          <a:p>
            <a:pPr marL="0" indent="0">
              <a:buNone/>
            </a:pPr>
            <a:r>
              <a:rPr lang="en-GB" sz="2400" b="1" dirty="0">
                <a:solidFill>
                  <a:srgbClr val="C86D66"/>
                </a:solidFill>
              </a:rPr>
              <a:t>A child that is nurtured, encouraged, nourished and loved will, in the most part, result in a securely attached child</a:t>
            </a:r>
          </a:p>
          <a:p>
            <a:pPr marL="0" indent="0">
              <a:buNone/>
            </a:pPr>
            <a:endParaRPr lang="en-GB" sz="2400" b="1" dirty="0">
              <a:solidFill>
                <a:srgbClr val="C86D66"/>
              </a:solidFill>
            </a:endParaRPr>
          </a:p>
          <a:p>
            <a:pPr marL="0" indent="0">
              <a:buNone/>
            </a:pPr>
            <a:endParaRPr lang="en-GB" sz="2000" dirty="0"/>
          </a:p>
        </p:txBody>
      </p:sp>
    </p:spTree>
    <p:extLst>
      <p:ext uri="{BB962C8B-B14F-4D97-AF65-F5344CB8AC3E}">
        <p14:creationId xmlns:p14="http://schemas.microsoft.com/office/powerpoint/2010/main" val="3734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8578B79-0164-30EA-2ECB-92BDE58645A3}"/>
              </a:ext>
            </a:extLst>
          </p:cNvPr>
          <p:cNvGrpSpPr/>
          <p:nvPr/>
        </p:nvGrpSpPr>
        <p:grpSpPr>
          <a:xfrm>
            <a:off x="3942373" y="2493546"/>
            <a:ext cx="3839057" cy="2076922"/>
            <a:chOff x="2418373" y="2493546"/>
            <a:chExt cx="3839057" cy="2076922"/>
          </a:xfrm>
        </p:grpSpPr>
        <p:sp>
          <p:nvSpPr>
            <p:cNvPr id="4" name="TextBox 3">
              <a:extLst>
                <a:ext uri="{FF2B5EF4-FFF2-40B4-BE49-F238E27FC236}">
                  <a16:creationId xmlns:a16="http://schemas.microsoft.com/office/drawing/2014/main" id="{835E527C-6D7E-FBD8-E615-0025E1A14C65}"/>
                </a:ext>
              </a:extLst>
            </p:cNvPr>
            <p:cNvSpPr txBox="1"/>
            <p:nvPr/>
          </p:nvSpPr>
          <p:spPr>
            <a:xfrm>
              <a:off x="2490737" y="2493546"/>
              <a:ext cx="1272440" cy="646331"/>
            </a:xfrm>
            <a:prstGeom prst="rect">
              <a:avLst/>
            </a:prstGeom>
            <a:noFill/>
          </p:spPr>
          <p:txBody>
            <a:bodyPr wrap="square" rtlCol="0">
              <a:spAutoFit/>
            </a:bodyPr>
            <a:lstStyle/>
            <a:p>
              <a:r>
                <a:rPr lang="en-GB" dirty="0">
                  <a:solidFill>
                    <a:srgbClr val="C86D66"/>
                  </a:solidFill>
                </a:rPr>
                <a:t>I’m OK, </a:t>
              </a:r>
            </a:p>
            <a:p>
              <a:r>
                <a:rPr lang="en-GB" dirty="0">
                  <a:solidFill>
                    <a:srgbClr val="C86D66"/>
                  </a:solidFill>
                </a:rPr>
                <a:t>you’re OK</a:t>
              </a:r>
            </a:p>
          </p:txBody>
        </p:sp>
        <p:sp>
          <p:nvSpPr>
            <p:cNvPr id="5" name="TextBox 4">
              <a:extLst>
                <a:ext uri="{FF2B5EF4-FFF2-40B4-BE49-F238E27FC236}">
                  <a16:creationId xmlns:a16="http://schemas.microsoft.com/office/drawing/2014/main" id="{C15EBA00-84F5-D147-EAE3-A783986E3B58}"/>
                </a:ext>
              </a:extLst>
            </p:cNvPr>
            <p:cNvSpPr txBox="1"/>
            <p:nvPr/>
          </p:nvSpPr>
          <p:spPr>
            <a:xfrm>
              <a:off x="4665547" y="2511053"/>
              <a:ext cx="1429737" cy="646331"/>
            </a:xfrm>
            <a:prstGeom prst="rect">
              <a:avLst/>
            </a:prstGeom>
            <a:noFill/>
          </p:spPr>
          <p:txBody>
            <a:bodyPr wrap="square" rtlCol="0">
              <a:spAutoFit/>
            </a:bodyPr>
            <a:lstStyle/>
            <a:p>
              <a:r>
                <a:rPr lang="en-GB" dirty="0">
                  <a:solidFill>
                    <a:srgbClr val="C86D66"/>
                  </a:solidFill>
                </a:rPr>
                <a:t>I’m not OK, </a:t>
              </a:r>
            </a:p>
            <a:p>
              <a:r>
                <a:rPr lang="en-GB" dirty="0">
                  <a:solidFill>
                    <a:srgbClr val="C86D66"/>
                  </a:solidFill>
                </a:rPr>
                <a:t>you’re OK</a:t>
              </a:r>
            </a:p>
          </p:txBody>
        </p:sp>
        <p:sp>
          <p:nvSpPr>
            <p:cNvPr id="6" name="TextBox 5">
              <a:extLst>
                <a:ext uri="{FF2B5EF4-FFF2-40B4-BE49-F238E27FC236}">
                  <a16:creationId xmlns:a16="http://schemas.microsoft.com/office/drawing/2014/main" id="{BEE9C480-550A-A1B0-3E00-92903116EA83}"/>
                </a:ext>
              </a:extLst>
            </p:cNvPr>
            <p:cNvSpPr txBox="1"/>
            <p:nvPr/>
          </p:nvSpPr>
          <p:spPr>
            <a:xfrm>
              <a:off x="2418373" y="3917645"/>
              <a:ext cx="1513458" cy="646331"/>
            </a:xfrm>
            <a:prstGeom prst="rect">
              <a:avLst/>
            </a:prstGeom>
            <a:noFill/>
          </p:spPr>
          <p:txBody>
            <a:bodyPr wrap="square" rtlCol="0">
              <a:spAutoFit/>
            </a:bodyPr>
            <a:lstStyle/>
            <a:p>
              <a:r>
                <a:rPr lang="en-GB" dirty="0">
                  <a:solidFill>
                    <a:srgbClr val="C86D66"/>
                  </a:solidFill>
                </a:rPr>
                <a:t>I’m OK, </a:t>
              </a:r>
            </a:p>
            <a:p>
              <a:r>
                <a:rPr lang="en-GB" dirty="0">
                  <a:solidFill>
                    <a:srgbClr val="C86D66"/>
                  </a:solidFill>
                </a:rPr>
                <a:t>you’re not OK</a:t>
              </a:r>
            </a:p>
          </p:txBody>
        </p:sp>
        <p:sp>
          <p:nvSpPr>
            <p:cNvPr id="7" name="TextBox 6">
              <a:extLst>
                <a:ext uri="{FF2B5EF4-FFF2-40B4-BE49-F238E27FC236}">
                  <a16:creationId xmlns:a16="http://schemas.microsoft.com/office/drawing/2014/main" id="{25DD8C62-5EB9-C01D-0F42-D2A290E9EC8B}"/>
                </a:ext>
              </a:extLst>
            </p:cNvPr>
            <p:cNvSpPr txBox="1"/>
            <p:nvPr/>
          </p:nvSpPr>
          <p:spPr>
            <a:xfrm>
              <a:off x="4592050" y="3924137"/>
              <a:ext cx="1665380" cy="646331"/>
            </a:xfrm>
            <a:prstGeom prst="rect">
              <a:avLst/>
            </a:prstGeom>
            <a:noFill/>
          </p:spPr>
          <p:txBody>
            <a:bodyPr wrap="square" rtlCol="0">
              <a:spAutoFit/>
            </a:bodyPr>
            <a:lstStyle/>
            <a:p>
              <a:r>
                <a:rPr lang="en-GB" dirty="0">
                  <a:solidFill>
                    <a:srgbClr val="C86D66"/>
                  </a:solidFill>
                </a:rPr>
                <a:t>I’m not OK, </a:t>
              </a:r>
            </a:p>
            <a:p>
              <a:r>
                <a:rPr lang="en-GB" dirty="0">
                  <a:solidFill>
                    <a:srgbClr val="C86D66"/>
                  </a:solidFill>
                </a:rPr>
                <a:t>you’re not OK</a:t>
              </a:r>
            </a:p>
          </p:txBody>
        </p:sp>
      </p:grpSp>
      <p:cxnSp>
        <p:nvCxnSpPr>
          <p:cNvPr id="8" name="Straight Arrow Connector 7">
            <a:extLst>
              <a:ext uri="{FF2B5EF4-FFF2-40B4-BE49-F238E27FC236}">
                <a16:creationId xmlns:a16="http://schemas.microsoft.com/office/drawing/2014/main" id="{521C4FBC-1855-B16B-49BA-54EED667DF5C}"/>
              </a:ext>
            </a:extLst>
          </p:cNvPr>
          <p:cNvCxnSpPr/>
          <p:nvPr/>
        </p:nvCxnSpPr>
        <p:spPr>
          <a:xfrm flipV="1">
            <a:off x="2521529" y="3491346"/>
            <a:ext cx="7148945" cy="498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1E026FA-7C48-7186-605B-8AE84AA37AC1}"/>
              </a:ext>
            </a:extLst>
          </p:cNvPr>
          <p:cNvCxnSpPr/>
          <p:nvPr/>
        </p:nvCxnSpPr>
        <p:spPr>
          <a:xfrm flipV="1">
            <a:off x="5721487" y="1645921"/>
            <a:ext cx="0" cy="4097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DF058CA3-2A76-4F52-BB30-5B41786FB73C}"/>
              </a:ext>
            </a:extLst>
          </p:cNvPr>
          <p:cNvSpPr txBox="1"/>
          <p:nvPr/>
        </p:nvSpPr>
        <p:spPr>
          <a:xfrm rot="16200000">
            <a:off x="157455" y="3399113"/>
            <a:ext cx="4028603" cy="523220"/>
          </a:xfrm>
          <a:prstGeom prst="rect">
            <a:avLst/>
          </a:prstGeom>
          <a:noFill/>
        </p:spPr>
        <p:txBody>
          <a:bodyPr wrap="none" rtlCol="0">
            <a:spAutoFit/>
          </a:bodyPr>
          <a:lstStyle/>
          <a:p>
            <a:r>
              <a:rPr lang="en-GB" sz="2800" b="1" dirty="0"/>
              <a:t>Low anxiety of separation</a:t>
            </a:r>
          </a:p>
        </p:txBody>
      </p:sp>
      <p:sp>
        <p:nvSpPr>
          <p:cNvPr id="11" name="TextBox 10">
            <a:extLst>
              <a:ext uri="{FF2B5EF4-FFF2-40B4-BE49-F238E27FC236}">
                <a16:creationId xmlns:a16="http://schemas.microsoft.com/office/drawing/2014/main" id="{5D1C46D6-762A-FCA1-D0F4-ABBFCA7F6CEE}"/>
              </a:ext>
            </a:extLst>
          </p:cNvPr>
          <p:cNvSpPr txBox="1"/>
          <p:nvPr/>
        </p:nvSpPr>
        <p:spPr>
          <a:xfrm rot="16200000">
            <a:off x="8197097" y="3431525"/>
            <a:ext cx="4093428" cy="523220"/>
          </a:xfrm>
          <a:prstGeom prst="rect">
            <a:avLst/>
          </a:prstGeom>
          <a:noFill/>
        </p:spPr>
        <p:txBody>
          <a:bodyPr wrap="none" rtlCol="0">
            <a:spAutoFit/>
          </a:bodyPr>
          <a:lstStyle/>
          <a:p>
            <a:r>
              <a:rPr lang="en-GB" sz="2800" b="1" dirty="0"/>
              <a:t>High anxiety of separation</a:t>
            </a:r>
          </a:p>
        </p:txBody>
      </p:sp>
      <p:sp>
        <p:nvSpPr>
          <p:cNvPr id="12" name="TextBox 11">
            <a:extLst>
              <a:ext uri="{FF2B5EF4-FFF2-40B4-BE49-F238E27FC236}">
                <a16:creationId xmlns:a16="http://schemas.microsoft.com/office/drawing/2014/main" id="{0D83CE00-A6B0-34C3-E680-A42D499C6C09}"/>
              </a:ext>
            </a:extLst>
          </p:cNvPr>
          <p:cNvSpPr txBox="1"/>
          <p:nvPr/>
        </p:nvSpPr>
        <p:spPr>
          <a:xfrm>
            <a:off x="4085699" y="768136"/>
            <a:ext cx="3582712" cy="523220"/>
          </a:xfrm>
          <a:prstGeom prst="rect">
            <a:avLst/>
          </a:prstGeom>
          <a:noFill/>
        </p:spPr>
        <p:txBody>
          <a:bodyPr wrap="none" rtlCol="0">
            <a:spAutoFit/>
          </a:bodyPr>
          <a:lstStyle/>
          <a:p>
            <a:r>
              <a:rPr lang="en-GB" sz="2800" b="1" dirty="0"/>
              <a:t>High proximity seeking</a:t>
            </a:r>
          </a:p>
        </p:txBody>
      </p:sp>
      <p:sp>
        <p:nvSpPr>
          <p:cNvPr id="16" name="TextBox 15">
            <a:extLst>
              <a:ext uri="{FF2B5EF4-FFF2-40B4-BE49-F238E27FC236}">
                <a16:creationId xmlns:a16="http://schemas.microsoft.com/office/drawing/2014/main" id="{5B417B36-DDC8-C4B2-ABD4-5E845CF93340}"/>
              </a:ext>
            </a:extLst>
          </p:cNvPr>
          <p:cNvSpPr txBox="1"/>
          <p:nvPr/>
        </p:nvSpPr>
        <p:spPr>
          <a:xfrm>
            <a:off x="2793398" y="1645921"/>
            <a:ext cx="1164421" cy="461665"/>
          </a:xfrm>
          <a:prstGeom prst="rect">
            <a:avLst/>
          </a:prstGeom>
          <a:noFill/>
        </p:spPr>
        <p:txBody>
          <a:bodyPr wrap="none" rtlCol="0">
            <a:spAutoFit/>
          </a:bodyPr>
          <a:lstStyle/>
          <a:p>
            <a:r>
              <a:rPr lang="en-GB" sz="2400" b="1" dirty="0">
                <a:solidFill>
                  <a:srgbClr val="C86D66"/>
                </a:solidFill>
              </a:rPr>
              <a:t>SECURE</a:t>
            </a:r>
          </a:p>
        </p:txBody>
      </p:sp>
      <p:sp>
        <p:nvSpPr>
          <p:cNvPr id="17" name="TextBox 16">
            <a:extLst>
              <a:ext uri="{FF2B5EF4-FFF2-40B4-BE49-F238E27FC236}">
                <a16:creationId xmlns:a16="http://schemas.microsoft.com/office/drawing/2014/main" id="{60D177E6-CEC7-F690-90C5-5305382045CD}"/>
              </a:ext>
            </a:extLst>
          </p:cNvPr>
          <p:cNvSpPr txBox="1"/>
          <p:nvPr/>
        </p:nvSpPr>
        <p:spPr>
          <a:xfrm>
            <a:off x="7516784" y="1633724"/>
            <a:ext cx="1881925" cy="461665"/>
          </a:xfrm>
          <a:prstGeom prst="rect">
            <a:avLst/>
          </a:prstGeom>
          <a:noFill/>
        </p:spPr>
        <p:txBody>
          <a:bodyPr wrap="none" rtlCol="0">
            <a:spAutoFit/>
          </a:bodyPr>
          <a:lstStyle/>
          <a:p>
            <a:r>
              <a:rPr lang="en-GB" sz="2400" b="1" dirty="0">
                <a:solidFill>
                  <a:srgbClr val="C86D66"/>
                </a:solidFill>
              </a:rPr>
              <a:t>AMBIVALENT</a:t>
            </a:r>
          </a:p>
        </p:txBody>
      </p:sp>
      <p:sp>
        <p:nvSpPr>
          <p:cNvPr id="18" name="TextBox 17">
            <a:extLst>
              <a:ext uri="{FF2B5EF4-FFF2-40B4-BE49-F238E27FC236}">
                <a16:creationId xmlns:a16="http://schemas.microsoft.com/office/drawing/2014/main" id="{4D7AE4E7-8634-438F-BC0C-237689BE6E5D}"/>
              </a:ext>
            </a:extLst>
          </p:cNvPr>
          <p:cNvSpPr txBox="1"/>
          <p:nvPr/>
        </p:nvSpPr>
        <p:spPr>
          <a:xfrm>
            <a:off x="2902393" y="4924445"/>
            <a:ext cx="1548629" cy="461665"/>
          </a:xfrm>
          <a:prstGeom prst="rect">
            <a:avLst/>
          </a:prstGeom>
          <a:noFill/>
        </p:spPr>
        <p:txBody>
          <a:bodyPr wrap="none" rtlCol="0">
            <a:spAutoFit/>
          </a:bodyPr>
          <a:lstStyle/>
          <a:p>
            <a:r>
              <a:rPr lang="en-GB" sz="2400" b="1" dirty="0">
                <a:solidFill>
                  <a:srgbClr val="C86D66"/>
                </a:solidFill>
              </a:rPr>
              <a:t>AVOIDANT</a:t>
            </a:r>
          </a:p>
        </p:txBody>
      </p:sp>
      <p:sp>
        <p:nvSpPr>
          <p:cNvPr id="19" name="TextBox 18">
            <a:extLst>
              <a:ext uri="{FF2B5EF4-FFF2-40B4-BE49-F238E27FC236}">
                <a16:creationId xmlns:a16="http://schemas.microsoft.com/office/drawing/2014/main" id="{40D6AB09-E062-2928-2F20-F39C77C34A1B}"/>
              </a:ext>
            </a:extLst>
          </p:cNvPr>
          <p:cNvSpPr txBox="1"/>
          <p:nvPr/>
        </p:nvSpPr>
        <p:spPr>
          <a:xfrm>
            <a:off x="7148508" y="4924444"/>
            <a:ext cx="2141099" cy="461665"/>
          </a:xfrm>
          <a:prstGeom prst="rect">
            <a:avLst/>
          </a:prstGeom>
          <a:noFill/>
        </p:spPr>
        <p:txBody>
          <a:bodyPr wrap="none" rtlCol="0">
            <a:spAutoFit/>
          </a:bodyPr>
          <a:lstStyle/>
          <a:p>
            <a:r>
              <a:rPr lang="en-GB" sz="2400" b="1" dirty="0">
                <a:solidFill>
                  <a:srgbClr val="C86D66"/>
                </a:solidFill>
              </a:rPr>
              <a:t>DISORGANISED</a:t>
            </a:r>
          </a:p>
        </p:txBody>
      </p:sp>
      <p:sp>
        <p:nvSpPr>
          <p:cNvPr id="20" name="TextBox 19">
            <a:extLst>
              <a:ext uri="{FF2B5EF4-FFF2-40B4-BE49-F238E27FC236}">
                <a16:creationId xmlns:a16="http://schemas.microsoft.com/office/drawing/2014/main" id="{23B373B5-F094-4C43-93AD-022DE1C4307E}"/>
              </a:ext>
            </a:extLst>
          </p:cNvPr>
          <p:cNvSpPr txBox="1"/>
          <p:nvPr/>
        </p:nvSpPr>
        <p:spPr>
          <a:xfrm>
            <a:off x="4101398" y="5858984"/>
            <a:ext cx="3517886" cy="523220"/>
          </a:xfrm>
          <a:prstGeom prst="rect">
            <a:avLst/>
          </a:prstGeom>
          <a:noFill/>
        </p:spPr>
        <p:txBody>
          <a:bodyPr wrap="none" rtlCol="0">
            <a:spAutoFit/>
          </a:bodyPr>
          <a:lstStyle/>
          <a:p>
            <a:r>
              <a:rPr lang="en-GB" sz="2800" b="1" dirty="0"/>
              <a:t>Low proximity seeking</a:t>
            </a:r>
          </a:p>
        </p:txBody>
      </p:sp>
    </p:spTree>
    <p:extLst>
      <p:ext uri="{BB962C8B-B14F-4D97-AF65-F5344CB8AC3E}">
        <p14:creationId xmlns:p14="http://schemas.microsoft.com/office/powerpoint/2010/main" val="28503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0C484-B54B-3B31-DD82-E544AD066B06}"/>
              </a:ext>
            </a:extLst>
          </p:cNvPr>
          <p:cNvSpPr>
            <a:spLocks noGrp="1"/>
          </p:cNvSpPr>
          <p:nvPr>
            <p:ph type="title"/>
          </p:nvPr>
        </p:nvSpPr>
        <p:spPr/>
        <p:txBody>
          <a:bodyPr/>
          <a:lstStyle/>
          <a:p>
            <a:r>
              <a:rPr lang="en-GB" dirty="0"/>
              <a:t>Common symptoms of attachment difficulties</a:t>
            </a:r>
          </a:p>
        </p:txBody>
      </p:sp>
      <p:sp>
        <p:nvSpPr>
          <p:cNvPr id="3" name="Content Placeholder 2">
            <a:extLst>
              <a:ext uri="{FF2B5EF4-FFF2-40B4-BE49-F238E27FC236}">
                <a16:creationId xmlns:a16="http://schemas.microsoft.com/office/drawing/2014/main" id="{C9665F27-873D-0227-F2E8-87E5DD0A225F}"/>
              </a:ext>
            </a:extLst>
          </p:cNvPr>
          <p:cNvSpPr>
            <a:spLocks noGrp="1"/>
          </p:cNvSpPr>
          <p:nvPr>
            <p:ph idx="1"/>
          </p:nvPr>
        </p:nvSpPr>
        <p:spPr/>
        <p:txBody>
          <a:bodyPr numCol="2">
            <a:normAutofit fontScale="85000" lnSpcReduction="20000"/>
          </a:bodyPr>
          <a:lstStyle/>
          <a:p>
            <a:pPr marL="0" indent="0">
              <a:buNone/>
            </a:pPr>
            <a:r>
              <a:rPr lang="en-GB" dirty="0"/>
              <a:t>Poor sense of identity</a:t>
            </a:r>
          </a:p>
          <a:p>
            <a:pPr marL="0" indent="0">
              <a:buNone/>
            </a:pPr>
            <a:r>
              <a:rPr lang="en-GB" dirty="0"/>
              <a:t>Hyper-vigilant (jumpy and on edge)</a:t>
            </a:r>
          </a:p>
          <a:p>
            <a:pPr marL="0" indent="0">
              <a:buNone/>
            </a:pPr>
            <a:r>
              <a:rPr lang="en-GB" dirty="0"/>
              <a:t>Becoming over-excited very easily</a:t>
            </a:r>
          </a:p>
          <a:p>
            <a:pPr marL="0" indent="0">
              <a:buNone/>
            </a:pPr>
            <a:r>
              <a:rPr lang="en-GB" dirty="0"/>
              <a:t>Inability to describe their feelings</a:t>
            </a:r>
          </a:p>
          <a:p>
            <a:pPr marL="0" indent="0">
              <a:buNone/>
            </a:pPr>
            <a:r>
              <a:rPr lang="en-GB" dirty="0"/>
              <a:t>Memory and organisational difficulties</a:t>
            </a:r>
          </a:p>
          <a:p>
            <a:pPr marL="0" indent="0">
              <a:buNone/>
            </a:pPr>
            <a:r>
              <a:rPr lang="en-GB" dirty="0"/>
              <a:t>Mistrust in relationships</a:t>
            </a:r>
          </a:p>
          <a:p>
            <a:pPr marL="0" indent="0">
              <a:buNone/>
            </a:pPr>
            <a:r>
              <a:rPr lang="en-GB" dirty="0"/>
              <a:t>Friendship difficulties</a:t>
            </a:r>
          </a:p>
          <a:p>
            <a:pPr marL="0" indent="0">
              <a:buNone/>
            </a:pPr>
            <a:r>
              <a:rPr lang="en-GB" dirty="0"/>
              <a:t>Lack of empathy</a:t>
            </a:r>
          </a:p>
          <a:p>
            <a:pPr marL="0" indent="0">
              <a:buNone/>
            </a:pPr>
            <a:r>
              <a:rPr lang="en-GB" dirty="0"/>
              <a:t>Overfamiliarity with strangers</a:t>
            </a:r>
          </a:p>
          <a:p>
            <a:pPr marL="0" indent="0">
              <a:buNone/>
            </a:pPr>
            <a:r>
              <a:rPr lang="en-GB" dirty="0"/>
              <a:t>Heightened sense of justice</a:t>
            </a:r>
          </a:p>
          <a:p>
            <a:pPr marL="0" indent="0">
              <a:buNone/>
            </a:pPr>
            <a:r>
              <a:rPr lang="en-GB" dirty="0"/>
              <a:t>Lying</a:t>
            </a:r>
          </a:p>
          <a:p>
            <a:pPr marL="0" indent="0">
              <a:buNone/>
            </a:pPr>
            <a:r>
              <a:rPr lang="en-GB" dirty="0"/>
              <a:t>Stealing</a:t>
            </a:r>
          </a:p>
          <a:p>
            <a:pPr marL="0" indent="0">
              <a:buNone/>
            </a:pPr>
            <a:r>
              <a:rPr lang="en-GB" dirty="0"/>
              <a:t>Difficulties with eye contact and touch</a:t>
            </a:r>
          </a:p>
          <a:p>
            <a:pPr marL="0" indent="0">
              <a:buNone/>
            </a:pPr>
            <a:r>
              <a:rPr lang="en-GB" dirty="0"/>
              <a:t>Lack of cause-and-effect thinking</a:t>
            </a:r>
          </a:p>
          <a:p>
            <a:pPr marL="0" indent="0">
              <a:buNone/>
            </a:pPr>
            <a:r>
              <a:rPr lang="en-GB" dirty="0"/>
              <a:t>Inability to cope with change or transition</a:t>
            </a:r>
          </a:p>
          <a:p>
            <a:pPr marL="0" indent="0">
              <a:buNone/>
            </a:pPr>
            <a:r>
              <a:rPr lang="en-GB" dirty="0"/>
              <a:t>Dissociation</a:t>
            </a:r>
          </a:p>
          <a:p>
            <a:pPr marL="0" indent="0">
              <a:buNone/>
            </a:pPr>
            <a:r>
              <a:rPr lang="en-GB" dirty="0"/>
              <a:t>Poor attention and listening sills</a:t>
            </a:r>
          </a:p>
          <a:p>
            <a:pPr marL="0" indent="0">
              <a:buNone/>
            </a:pPr>
            <a:r>
              <a:rPr lang="en-GB" dirty="0"/>
              <a:t>Erratic progression in learning</a:t>
            </a:r>
          </a:p>
          <a:p>
            <a:pPr marL="0" indent="0">
              <a:buNone/>
            </a:pPr>
            <a:r>
              <a:rPr lang="en-GB" dirty="0"/>
              <a:t>Difficulties with speech and language</a:t>
            </a:r>
          </a:p>
          <a:p>
            <a:pPr marL="0" indent="0">
              <a:buNone/>
            </a:pPr>
            <a:r>
              <a:rPr lang="en-GB" dirty="0"/>
              <a:t>Difficulties with motor skills</a:t>
            </a:r>
          </a:p>
          <a:p>
            <a:pPr marL="0" indent="0">
              <a:buNone/>
            </a:pPr>
            <a:r>
              <a:rPr lang="en-GB" dirty="0"/>
              <a:t>Don’t respond to rewards and sanctions</a:t>
            </a:r>
          </a:p>
          <a:p>
            <a:pPr marL="0" indent="0" algn="r">
              <a:buNone/>
            </a:pPr>
            <a:endParaRPr lang="en-GB" sz="1200" dirty="0"/>
          </a:p>
          <a:p>
            <a:pPr marL="0" indent="0" algn="r">
              <a:buNone/>
            </a:pPr>
            <a:r>
              <a:rPr lang="en-GB" sz="1200" dirty="0"/>
              <a:t>‘The Teacher’s Introduction to Attachment’ (2014) Nicola Marshall</a:t>
            </a:r>
            <a:endParaRPr lang="en-GB" sz="1400" dirty="0"/>
          </a:p>
        </p:txBody>
      </p:sp>
    </p:spTree>
    <p:extLst>
      <p:ext uri="{BB962C8B-B14F-4D97-AF65-F5344CB8AC3E}">
        <p14:creationId xmlns:p14="http://schemas.microsoft.com/office/powerpoint/2010/main" val="368967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AF06E-6899-12B2-54E3-36FD2A49A2E8}"/>
              </a:ext>
            </a:extLst>
          </p:cNvPr>
          <p:cNvSpPr>
            <a:spLocks noGrp="1"/>
          </p:cNvSpPr>
          <p:nvPr>
            <p:ph type="title"/>
          </p:nvPr>
        </p:nvSpPr>
        <p:spPr>
          <a:xfrm>
            <a:off x="838200" y="557189"/>
            <a:ext cx="3374136" cy="5567891"/>
          </a:xfrm>
        </p:spPr>
        <p:txBody>
          <a:bodyPr>
            <a:normAutofit/>
          </a:bodyPr>
          <a:lstStyle/>
          <a:p>
            <a:r>
              <a:rPr lang="en-GB" sz="5200" dirty="0"/>
              <a:t>What support can you offer families?</a:t>
            </a:r>
          </a:p>
        </p:txBody>
      </p:sp>
      <p:graphicFrame>
        <p:nvGraphicFramePr>
          <p:cNvPr id="5" name="Content Placeholder 4">
            <a:extLst>
              <a:ext uri="{FF2B5EF4-FFF2-40B4-BE49-F238E27FC236}">
                <a16:creationId xmlns:a16="http://schemas.microsoft.com/office/drawing/2014/main" id="{F484BC78-438E-62C8-0EF1-3226BA06D6F4}"/>
              </a:ext>
            </a:extLst>
          </p:cNvPr>
          <p:cNvGraphicFramePr>
            <a:graphicFrameLocks noGrp="1"/>
          </p:cNvGraphicFramePr>
          <p:nvPr>
            <p:ph idx="1"/>
            <p:extLst>
              <p:ext uri="{D42A27DB-BD31-4B8C-83A1-F6EECF244321}">
                <p14:modId xmlns:p14="http://schemas.microsoft.com/office/powerpoint/2010/main" val="142963098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369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AF06E-6899-12B2-54E3-36FD2A49A2E8}"/>
              </a:ext>
            </a:extLst>
          </p:cNvPr>
          <p:cNvSpPr>
            <a:spLocks noGrp="1"/>
          </p:cNvSpPr>
          <p:nvPr>
            <p:ph type="title"/>
          </p:nvPr>
        </p:nvSpPr>
        <p:spPr>
          <a:xfrm>
            <a:off x="8016084" y="547712"/>
            <a:ext cx="3337715" cy="5577367"/>
          </a:xfrm>
        </p:spPr>
        <p:txBody>
          <a:bodyPr>
            <a:normAutofit/>
          </a:bodyPr>
          <a:lstStyle/>
          <a:p>
            <a:r>
              <a:rPr lang="en-GB" sz="5200" dirty="0"/>
              <a:t>What support can you offer children?</a:t>
            </a:r>
          </a:p>
        </p:txBody>
      </p:sp>
      <p:graphicFrame>
        <p:nvGraphicFramePr>
          <p:cNvPr id="5" name="Content Placeholder 4">
            <a:extLst>
              <a:ext uri="{FF2B5EF4-FFF2-40B4-BE49-F238E27FC236}">
                <a16:creationId xmlns:a16="http://schemas.microsoft.com/office/drawing/2014/main" id="{F484BC78-438E-62C8-0EF1-3226BA06D6F4}"/>
              </a:ext>
            </a:extLst>
          </p:cNvPr>
          <p:cNvGraphicFramePr>
            <a:graphicFrameLocks noGrp="1"/>
          </p:cNvGraphicFramePr>
          <p:nvPr>
            <p:ph idx="1"/>
            <p:extLst>
              <p:ext uri="{D42A27DB-BD31-4B8C-83A1-F6EECF244321}">
                <p14:modId xmlns:p14="http://schemas.microsoft.com/office/powerpoint/2010/main" val="3401936045"/>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437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91DE-B417-1D16-4BEE-48B91D2617E4}"/>
              </a:ext>
            </a:extLst>
          </p:cNvPr>
          <p:cNvSpPr>
            <a:spLocks noGrp="1"/>
          </p:cNvSpPr>
          <p:nvPr>
            <p:ph type="title"/>
          </p:nvPr>
        </p:nvSpPr>
        <p:spPr/>
        <p:txBody>
          <a:bodyPr/>
          <a:lstStyle/>
          <a:p>
            <a:r>
              <a:rPr lang="en-GB" dirty="0"/>
              <a:t>Remember</a:t>
            </a:r>
          </a:p>
        </p:txBody>
      </p:sp>
      <p:sp>
        <p:nvSpPr>
          <p:cNvPr id="3" name="Content Placeholder 2">
            <a:extLst>
              <a:ext uri="{FF2B5EF4-FFF2-40B4-BE49-F238E27FC236}">
                <a16:creationId xmlns:a16="http://schemas.microsoft.com/office/drawing/2014/main" id="{ED25CEF9-8190-D33D-FF72-FA864E1EE1C5}"/>
              </a:ext>
            </a:extLst>
          </p:cNvPr>
          <p:cNvSpPr>
            <a:spLocks noGrp="1"/>
          </p:cNvSpPr>
          <p:nvPr>
            <p:ph idx="1"/>
          </p:nvPr>
        </p:nvSpPr>
        <p:spPr/>
        <p:txBody>
          <a:bodyPr/>
          <a:lstStyle/>
          <a:p>
            <a:pPr marL="0" indent="0">
              <a:buNone/>
            </a:pPr>
            <a:endParaRPr lang="en-GB" sz="280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endParaRPr lang="en-GB" sz="28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rgbClr val="7030A0"/>
              </a:solidFill>
              <a:latin typeface="Calibri" panose="020F0502020204030204" pitchFamily="34" charset="0"/>
            </a:endParaRPr>
          </a:p>
          <a:p>
            <a:endParaRPr lang="en-GB" dirty="0"/>
          </a:p>
        </p:txBody>
      </p:sp>
      <p:graphicFrame>
        <p:nvGraphicFramePr>
          <p:cNvPr id="6" name="Content Placeholder 4">
            <a:extLst>
              <a:ext uri="{FF2B5EF4-FFF2-40B4-BE49-F238E27FC236}">
                <a16:creationId xmlns:a16="http://schemas.microsoft.com/office/drawing/2014/main" id="{B01B1824-AF68-4F00-6382-D0E700127B97}"/>
              </a:ext>
            </a:extLst>
          </p:cNvPr>
          <p:cNvGraphicFramePr>
            <a:graphicFrameLocks/>
          </p:cNvGraphicFramePr>
          <p:nvPr>
            <p:extLst>
              <p:ext uri="{D42A27DB-BD31-4B8C-83A1-F6EECF244321}">
                <p14:modId xmlns:p14="http://schemas.microsoft.com/office/powerpoint/2010/main" val="1063131394"/>
              </p:ext>
            </p:extLst>
          </p:nvPr>
        </p:nvGraphicFramePr>
        <p:xfrm>
          <a:off x="1033272" y="2384612"/>
          <a:ext cx="10515600" cy="380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646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91DE-B417-1D16-4BEE-48B91D2617E4}"/>
              </a:ext>
            </a:extLst>
          </p:cNvPr>
          <p:cNvSpPr>
            <a:spLocks noGrp="1"/>
          </p:cNvSpPr>
          <p:nvPr>
            <p:ph type="title"/>
          </p:nvPr>
        </p:nvSpPr>
        <p:spPr/>
        <p:txBody>
          <a:bodyPr/>
          <a:lstStyle/>
          <a:p>
            <a:r>
              <a:rPr lang="en-GB"/>
              <a:t>Key recommendations for practice</a:t>
            </a:r>
            <a:endParaRPr lang="en-GB" dirty="0"/>
          </a:p>
        </p:txBody>
      </p:sp>
      <p:sp>
        <p:nvSpPr>
          <p:cNvPr id="3" name="Content Placeholder 2">
            <a:extLst>
              <a:ext uri="{FF2B5EF4-FFF2-40B4-BE49-F238E27FC236}">
                <a16:creationId xmlns:a16="http://schemas.microsoft.com/office/drawing/2014/main" id="{ED25CEF9-8190-D33D-FF72-FA864E1EE1C5}"/>
              </a:ext>
            </a:extLst>
          </p:cNvPr>
          <p:cNvSpPr>
            <a:spLocks noGrp="1"/>
          </p:cNvSpPr>
          <p:nvPr>
            <p:ph idx="1"/>
          </p:nvPr>
        </p:nvSpPr>
        <p:spPr/>
        <p:txBody>
          <a:bodyPr/>
          <a:lstStyle/>
          <a:p>
            <a:pPr marL="0" indent="0">
              <a:buNone/>
            </a:pPr>
            <a:endParaRPr lang="en-GB" sz="280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endParaRPr lang="en-GB" sz="28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rgbClr val="7030A0"/>
              </a:solidFill>
              <a:latin typeface="Calibri" panose="020F0502020204030204" pitchFamily="34" charset="0"/>
            </a:endParaRPr>
          </a:p>
          <a:p>
            <a:endParaRPr lang="en-GB" dirty="0"/>
          </a:p>
        </p:txBody>
      </p:sp>
      <p:graphicFrame>
        <p:nvGraphicFramePr>
          <p:cNvPr id="6" name="Content Placeholder 4">
            <a:extLst>
              <a:ext uri="{FF2B5EF4-FFF2-40B4-BE49-F238E27FC236}">
                <a16:creationId xmlns:a16="http://schemas.microsoft.com/office/drawing/2014/main" id="{B01B1824-AF68-4F00-6382-D0E700127B97}"/>
              </a:ext>
            </a:extLst>
          </p:cNvPr>
          <p:cNvGraphicFramePr>
            <a:graphicFrameLocks/>
          </p:cNvGraphicFramePr>
          <p:nvPr>
            <p:extLst>
              <p:ext uri="{D42A27DB-BD31-4B8C-83A1-F6EECF244321}">
                <p14:modId xmlns:p14="http://schemas.microsoft.com/office/powerpoint/2010/main" val="2219456693"/>
              </p:ext>
            </p:extLst>
          </p:nvPr>
        </p:nvGraphicFramePr>
        <p:xfrm>
          <a:off x="663389" y="1870077"/>
          <a:ext cx="11241740" cy="3763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49DFDEF-ED1B-384B-5847-4D493ACD3B15}"/>
              </a:ext>
            </a:extLst>
          </p:cNvPr>
          <p:cNvSpPr txBox="1"/>
          <p:nvPr/>
        </p:nvSpPr>
        <p:spPr>
          <a:xfrm>
            <a:off x="1560871" y="5297160"/>
            <a:ext cx="8853065" cy="646331"/>
          </a:xfrm>
          <a:prstGeom prst="rect">
            <a:avLst/>
          </a:prstGeom>
          <a:noFill/>
        </p:spPr>
        <p:txBody>
          <a:bodyPr wrap="none" rtlCol="0">
            <a:spAutoFit/>
          </a:bodyPr>
          <a:lstStyle/>
          <a:p>
            <a:r>
              <a:rPr lang="en-GB" sz="3600" dirty="0">
                <a:solidFill>
                  <a:srgbClr val="C86D66"/>
                </a:solidFill>
                <a:effectLst/>
                <a:latin typeface="Calibri" panose="020F0502020204030204" pitchFamily="34" charset="0"/>
                <a:ea typeface="Times New Roman" panose="02020603050405020304" pitchFamily="18" charset="0"/>
              </a:rPr>
              <a:t>A small intervention can make huge difference</a:t>
            </a:r>
            <a:endParaRPr lang="en-GB" sz="3600" dirty="0">
              <a:solidFill>
                <a:srgbClr val="C86D66"/>
              </a:solidFill>
            </a:endParaRPr>
          </a:p>
        </p:txBody>
      </p:sp>
    </p:spTree>
    <p:extLst>
      <p:ext uri="{BB962C8B-B14F-4D97-AF65-F5344CB8AC3E}">
        <p14:creationId xmlns:p14="http://schemas.microsoft.com/office/powerpoint/2010/main" val="32757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0219-A3C3-EC33-D98E-8C8A2EC97F41}"/>
              </a:ext>
            </a:extLst>
          </p:cNvPr>
          <p:cNvSpPr>
            <a:spLocks noGrp="1"/>
          </p:cNvSpPr>
          <p:nvPr>
            <p:ph type="title"/>
          </p:nvPr>
        </p:nvSpPr>
        <p:spPr/>
        <p:txBody>
          <a:bodyPr/>
          <a:lstStyle/>
          <a:p>
            <a:r>
              <a:rPr lang="en-GB" dirty="0"/>
              <a:t>Terms</a:t>
            </a:r>
          </a:p>
        </p:txBody>
      </p:sp>
      <p:graphicFrame>
        <p:nvGraphicFramePr>
          <p:cNvPr id="5" name="Content Placeholder 4">
            <a:extLst>
              <a:ext uri="{FF2B5EF4-FFF2-40B4-BE49-F238E27FC236}">
                <a16:creationId xmlns:a16="http://schemas.microsoft.com/office/drawing/2014/main" id="{1A9230A0-0C7E-5A6A-F94A-1051A8A4BA8B}"/>
              </a:ext>
            </a:extLst>
          </p:cNvPr>
          <p:cNvGraphicFramePr>
            <a:graphicFrameLocks noGrp="1"/>
          </p:cNvGraphicFramePr>
          <p:nvPr>
            <p:ph idx="1"/>
            <p:extLst>
              <p:ext uri="{D42A27DB-BD31-4B8C-83A1-F6EECF244321}">
                <p14:modId xmlns:p14="http://schemas.microsoft.com/office/powerpoint/2010/main" val="434442669"/>
              </p:ext>
            </p:extLst>
          </p:nvPr>
        </p:nvGraphicFramePr>
        <p:xfrm>
          <a:off x="603738" y="2054846"/>
          <a:ext cx="10515600" cy="180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4887FF4-DF5E-274F-7F36-258D33535E48}"/>
              </a:ext>
            </a:extLst>
          </p:cNvPr>
          <p:cNvSpPr>
            <a:spLocks noGrp="1"/>
          </p:cNvSpPr>
          <p:nvPr>
            <p:ph type="sldNum" sz="quarter" idx="4294967295"/>
          </p:nvPr>
        </p:nvSpPr>
        <p:spPr>
          <a:xfrm>
            <a:off x="8610600" y="6356350"/>
            <a:ext cx="2743200" cy="365125"/>
          </a:xfrm>
          <a:prstGeom prst="rect">
            <a:avLst/>
          </a:prstGeom>
        </p:spPr>
        <p:txBody>
          <a:bodyPr/>
          <a:lstStyle/>
          <a:p>
            <a:fld id="{2C18C1E5-FB55-42F5-BD6D-9CC153FCDBE6}" type="slidenum">
              <a:rPr lang="en-US" smtClean="0"/>
              <a:t>2</a:t>
            </a:fld>
            <a:endParaRPr lang="en-US" dirty="0"/>
          </a:p>
        </p:txBody>
      </p:sp>
      <p:graphicFrame>
        <p:nvGraphicFramePr>
          <p:cNvPr id="8" name="Content Placeholder 4">
            <a:extLst>
              <a:ext uri="{FF2B5EF4-FFF2-40B4-BE49-F238E27FC236}">
                <a16:creationId xmlns:a16="http://schemas.microsoft.com/office/drawing/2014/main" id="{65BF40CB-DCA2-7BEF-001B-DE59CCC161E9}"/>
              </a:ext>
            </a:extLst>
          </p:cNvPr>
          <p:cNvGraphicFramePr>
            <a:graphicFrameLocks/>
          </p:cNvGraphicFramePr>
          <p:nvPr>
            <p:extLst>
              <p:ext uri="{D42A27DB-BD31-4B8C-83A1-F6EECF244321}">
                <p14:modId xmlns:p14="http://schemas.microsoft.com/office/powerpoint/2010/main" val="3545769747"/>
              </p:ext>
            </p:extLst>
          </p:nvPr>
        </p:nvGraphicFramePr>
        <p:xfrm>
          <a:off x="1143000" y="4090466"/>
          <a:ext cx="10515600" cy="18053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3097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0009E3F4-45E4-4995-9D87-258F1E883AB9}"/>
                                            </p:graphicEl>
                                          </p:spTgt>
                                        </p:tgtEl>
                                        <p:attrNameLst>
                                          <p:attrName>style.visibility</p:attrName>
                                        </p:attrNameLst>
                                      </p:cBhvr>
                                      <p:to>
                                        <p:strVal val="visible"/>
                                      </p:to>
                                    </p:set>
                                    <p:animEffect transition="in" filter="fade">
                                      <p:cBhvr>
                                        <p:cTn id="7" dur="2000"/>
                                        <p:tgtEl>
                                          <p:spTgt spid="8">
                                            <p:graphicEl>
                                              <a:dgm id="{0009E3F4-45E4-4995-9D87-258F1E883AB9}"/>
                                            </p:graphicEl>
                                          </p:spTgt>
                                        </p:tgtEl>
                                      </p:cBhvr>
                                    </p:animEffect>
                                  </p:childTnLst>
                                  <p:subTnLst>
                                    <p:set>
                                      <p:cBhvr override="childStyle">
                                        <p:cTn dur="1" fill="hold" display="0" masterRel="nextClick" afterEffect="1"/>
                                        <p:tgtEl>
                                          <p:spTgt spid="8">
                                            <p:graphicEl>
                                              <a:dgm id="{0009E3F4-45E4-4995-9D87-258F1E883AB9}"/>
                                            </p:graphic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0AE28FC5-9F7E-4FEC-9777-5704320EC175}"/>
                                            </p:graphicEl>
                                          </p:spTgt>
                                        </p:tgtEl>
                                        <p:attrNameLst>
                                          <p:attrName>style.visibility</p:attrName>
                                        </p:attrNameLst>
                                      </p:cBhvr>
                                      <p:to>
                                        <p:strVal val="visible"/>
                                      </p:to>
                                    </p:set>
                                    <p:animEffect transition="in" filter="fade">
                                      <p:cBhvr>
                                        <p:cTn id="12" dur="2000"/>
                                        <p:tgtEl>
                                          <p:spTgt spid="8">
                                            <p:graphicEl>
                                              <a:dgm id="{0AE28FC5-9F7E-4FEC-9777-5704320EC175}"/>
                                            </p:graphicEl>
                                          </p:spTgt>
                                        </p:tgtEl>
                                      </p:cBhvr>
                                    </p:animEffect>
                                  </p:childTnLst>
                                  <p:subTnLst>
                                    <p:set>
                                      <p:cBhvr override="childStyle">
                                        <p:cTn dur="1" fill="hold" display="0" masterRel="nextClick" afterEffect="1"/>
                                        <p:tgtEl>
                                          <p:spTgt spid="8">
                                            <p:graphicEl>
                                              <a:dgm id="{0AE28FC5-9F7E-4FEC-9777-5704320EC175}"/>
                                            </p:graphic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72B72677-7E86-4C1B-87D7-6E99F4BF9749}"/>
                                            </p:graphicEl>
                                          </p:spTgt>
                                        </p:tgtEl>
                                        <p:attrNameLst>
                                          <p:attrName>style.visibility</p:attrName>
                                        </p:attrNameLst>
                                      </p:cBhvr>
                                      <p:to>
                                        <p:strVal val="visible"/>
                                      </p:to>
                                    </p:set>
                                    <p:animEffect transition="in" filter="fade">
                                      <p:cBhvr>
                                        <p:cTn id="17" dur="2000"/>
                                        <p:tgtEl>
                                          <p:spTgt spid="8">
                                            <p:graphicEl>
                                              <a:dgm id="{72B72677-7E86-4C1B-87D7-6E99F4BF9749}"/>
                                            </p:graphicEl>
                                          </p:spTgt>
                                        </p:tgtEl>
                                      </p:cBhvr>
                                    </p:animEffect>
                                  </p:childTnLst>
                                  <p:subTnLst>
                                    <p:set>
                                      <p:cBhvr override="childStyle">
                                        <p:cTn dur="1" fill="hold" display="0" masterRel="nextClick" afterEffect="1"/>
                                        <p:tgtEl>
                                          <p:spTgt spid="8">
                                            <p:graphicEl>
                                              <a:dgm id="{72B72677-7E86-4C1B-87D7-6E99F4BF9749}"/>
                                            </p:graphic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1BBC182A-4B8C-4396-BF45-C44741C4D0AD}"/>
                                            </p:graphicEl>
                                          </p:spTgt>
                                        </p:tgtEl>
                                        <p:attrNameLst>
                                          <p:attrName>style.visibility</p:attrName>
                                        </p:attrNameLst>
                                      </p:cBhvr>
                                      <p:to>
                                        <p:strVal val="visible"/>
                                      </p:to>
                                    </p:set>
                                    <p:animEffect transition="in" filter="fade">
                                      <p:cBhvr>
                                        <p:cTn id="22" dur="2000"/>
                                        <p:tgtEl>
                                          <p:spTgt spid="8">
                                            <p:graphicEl>
                                              <a:dgm id="{1BBC182A-4B8C-4396-BF45-C44741C4D0AD}"/>
                                            </p:graphicEl>
                                          </p:spTgt>
                                        </p:tgtEl>
                                      </p:cBhvr>
                                    </p:animEffect>
                                  </p:childTnLst>
                                  <p:subTnLst>
                                    <p:set>
                                      <p:cBhvr override="childStyle">
                                        <p:cTn dur="1" fill="hold" display="0" masterRel="nextClick" afterEffect="1"/>
                                        <p:tgtEl>
                                          <p:spTgt spid="8">
                                            <p:graphicEl>
                                              <a:dgm id="{1BBC182A-4B8C-4396-BF45-C44741C4D0AD}"/>
                                            </p:graphic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A6D48368-7C7E-4C00-9C5E-2F92E7E29DC5}"/>
                                            </p:graphicEl>
                                          </p:spTgt>
                                        </p:tgtEl>
                                        <p:attrNameLst>
                                          <p:attrName>style.visibility</p:attrName>
                                        </p:attrNameLst>
                                      </p:cBhvr>
                                      <p:to>
                                        <p:strVal val="visible"/>
                                      </p:to>
                                    </p:set>
                                    <p:animEffect transition="in" filter="fade">
                                      <p:cBhvr>
                                        <p:cTn id="27" dur="2000"/>
                                        <p:tgtEl>
                                          <p:spTgt spid="8">
                                            <p:graphicEl>
                                              <a:dgm id="{A6D48368-7C7E-4C00-9C5E-2F92E7E29DC5}"/>
                                            </p:graphicEl>
                                          </p:spTgt>
                                        </p:tgtEl>
                                      </p:cBhvr>
                                    </p:animEffect>
                                  </p:childTnLst>
                                  <p:subTnLst>
                                    <p:set>
                                      <p:cBhvr override="childStyle">
                                        <p:cTn dur="1" fill="hold" display="0" masterRel="nextClick" afterEffect="1"/>
                                        <p:tgtEl>
                                          <p:spTgt spid="8">
                                            <p:graphicEl>
                                              <a:dgm id="{A6D48368-7C7E-4C00-9C5E-2F92E7E29DC5}"/>
                                            </p:graphic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CFB62-F7FA-1DF3-ED8E-DB19B78E6021}"/>
              </a:ext>
            </a:extLst>
          </p:cNvPr>
          <p:cNvSpPr>
            <a:spLocks noGrp="1"/>
          </p:cNvSpPr>
          <p:nvPr>
            <p:ph type="title"/>
          </p:nvPr>
        </p:nvSpPr>
        <p:spPr>
          <a:xfrm>
            <a:off x="838200" y="557189"/>
            <a:ext cx="3374136" cy="5567891"/>
          </a:xfrm>
        </p:spPr>
        <p:txBody>
          <a:bodyPr>
            <a:normAutofit/>
          </a:bodyPr>
          <a:lstStyle/>
          <a:p>
            <a:r>
              <a:rPr lang="en-GB" sz="5200"/>
              <a:t>Key things that have been shown to help</a:t>
            </a:r>
          </a:p>
        </p:txBody>
      </p:sp>
      <p:graphicFrame>
        <p:nvGraphicFramePr>
          <p:cNvPr id="28" name="Content Placeholder 2">
            <a:extLst>
              <a:ext uri="{FF2B5EF4-FFF2-40B4-BE49-F238E27FC236}">
                <a16:creationId xmlns:a16="http://schemas.microsoft.com/office/drawing/2014/main" id="{043FF3F2-FE3F-4899-6D2E-1C9F9BC96188}"/>
              </a:ext>
            </a:extLst>
          </p:cNvPr>
          <p:cNvGraphicFramePr>
            <a:graphicFrameLocks noGrp="1"/>
          </p:cNvGraphicFramePr>
          <p:nvPr>
            <p:ph idx="1"/>
            <p:extLst>
              <p:ext uri="{D42A27DB-BD31-4B8C-83A1-F6EECF244321}">
                <p14:modId xmlns:p14="http://schemas.microsoft.com/office/powerpoint/2010/main" val="620026420"/>
              </p:ext>
            </p:extLst>
          </p:nvPr>
        </p:nvGraphicFramePr>
        <p:xfrm>
          <a:off x="4767161" y="322729"/>
          <a:ext cx="6866965" cy="6033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8694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91DE-B417-1D16-4BEE-48B91D2617E4}"/>
              </a:ext>
            </a:extLst>
          </p:cNvPr>
          <p:cNvSpPr>
            <a:spLocks noGrp="1"/>
          </p:cNvSpPr>
          <p:nvPr>
            <p:ph type="title"/>
          </p:nvPr>
        </p:nvSpPr>
        <p:spPr/>
        <p:txBody>
          <a:bodyPr/>
          <a:lstStyle/>
          <a:p>
            <a:r>
              <a:rPr lang="en-GB" dirty="0"/>
              <a:t>Final thoughts</a:t>
            </a:r>
          </a:p>
        </p:txBody>
      </p:sp>
      <p:sp>
        <p:nvSpPr>
          <p:cNvPr id="3" name="Content Placeholder 2">
            <a:extLst>
              <a:ext uri="{FF2B5EF4-FFF2-40B4-BE49-F238E27FC236}">
                <a16:creationId xmlns:a16="http://schemas.microsoft.com/office/drawing/2014/main" id="{ED25CEF9-8190-D33D-FF72-FA864E1EE1C5}"/>
              </a:ext>
            </a:extLst>
          </p:cNvPr>
          <p:cNvSpPr>
            <a:spLocks noGrp="1"/>
          </p:cNvSpPr>
          <p:nvPr>
            <p:ph idx="1"/>
          </p:nvPr>
        </p:nvSpPr>
        <p:spPr/>
        <p:txBody>
          <a:bodyPr>
            <a:normAutofit fontScale="92500"/>
          </a:bodyPr>
          <a:lstStyle/>
          <a:p>
            <a:r>
              <a:rPr lang="en-GB" dirty="0"/>
              <a:t>Speak to Designated Safeguarding Lead</a:t>
            </a:r>
          </a:p>
          <a:p>
            <a:r>
              <a:rPr lang="en-GB" dirty="0"/>
              <a:t>Notice changes and find out more</a:t>
            </a:r>
          </a:p>
          <a:p>
            <a:r>
              <a:rPr lang="en-GB" dirty="0"/>
              <a:t>If appropriate, help them learn about their parent’s/ sibling’s illness</a:t>
            </a:r>
          </a:p>
          <a:p>
            <a:r>
              <a:rPr lang="en-GB" dirty="0"/>
              <a:t>Focus on the young person’s needs if you speak to the parent or carer</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Notice these children and recognise the role they play in caring for their parents.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Recognise and acknowledge that they are experts in their family situation</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Provide children with clear explanations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Recognise that these children may fear or reject traditional interventions</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56109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2F7C1-D0C0-DBC4-7833-E2048BFB4702}"/>
              </a:ext>
            </a:extLst>
          </p:cNvPr>
          <p:cNvSpPr txBox="1"/>
          <p:nvPr/>
        </p:nvSpPr>
        <p:spPr>
          <a:xfrm>
            <a:off x="4807974" y="3185652"/>
            <a:ext cx="1921680" cy="369332"/>
          </a:xfrm>
          <a:prstGeom prst="rect">
            <a:avLst/>
          </a:prstGeom>
          <a:noFill/>
        </p:spPr>
        <p:txBody>
          <a:bodyPr wrap="none" rtlCol="0">
            <a:spAutoFit/>
          </a:bodyPr>
          <a:lstStyle/>
          <a:p>
            <a:r>
              <a:rPr lang="en-GB" dirty="0"/>
              <a:t>Short video to end</a:t>
            </a:r>
          </a:p>
        </p:txBody>
      </p:sp>
    </p:spTree>
    <p:extLst>
      <p:ext uri="{BB962C8B-B14F-4D97-AF65-F5344CB8AC3E}">
        <p14:creationId xmlns:p14="http://schemas.microsoft.com/office/powerpoint/2010/main" val="21377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E8A9-9F5E-1EFA-A770-977CC4679CB5}"/>
              </a:ext>
            </a:extLst>
          </p:cNvPr>
          <p:cNvSpPr>
            <a:spLocks noGrp="1"/>
          </p:cNvSpPr>
          <p:nvPr>
            <p:ph type="title"/>
          </p:nvPr>
        </p:nvSpPr>
        <p:spPr/>
        <p:txBody>
          <a:bodyPr/>
          <a:lstStyle/>
          <a:p>
            <a:r>
              <a:rPr lang="en-GB" dirty="0"/>
              <a:t>Statistics</a:t>
            </a:r>
          </a:p>
        </p:txBody>
      </p:sp>
      <p:sp>
        <p:nvSpPr>
          <p:cNvPr id="10" name="Freeform: Shape 9">
            <a:extLst>
              <a:ext uri="{FF2B5EF4-FFF2-40B4-BE49-F238E27FC236}">
                <a16:creationId xmlns:a16="http://schemas.microsoft.com/office/drawing/2014/main" id="{EC9FFC77-608A-6B48-0743-0616840607FD}"/>
              </a:ext>
            </a:extLst>
          </p:cNvPr>
          <p:cNvSpPr/>
          <p:nvPr/>
        </p:nvSpPr>
        <p:spPr>
          <a:xfrm>
            <a:off x="1193292" y="1935957"/>
            <a:ext cx="3785616" cy="1047465"/>
          </a:xfrm>
          <a:custGeom>
            <a:avLst/>
            <a:gdLst>
              <a:gd name="connsiteX0" fmla="*/ 0 w 3785616"/>
              <a:gd name="connsiteY0" fmla="*/ 174581 h 1047465"/>
              <a:gd name="connsiteX1" fmla="*/ 174581 w 3785616"/>
              <a:gd name="connsiteY1" fmla="*/ 0 h 1047465"/>
              <a:gd name="connsiteX2" fmla="*/ 3611035 w 3785616"/>
              <a:gd name="connsiteY2" fmla="*/ 0 h 1047465"/>
              <a:gd name="connsiteX3" fmla="*/ 3785616 w 3785616"/>
              <a:gd name="connsiteY3" fmla="*/ 174581 h 1047465"/>
              <a:gd name="connsiteX4" fmla="*/ 3785616 w 3785616"/>
              <a:gd name="connsiteY4" fmla="*/ 872884 h 1047465"/>
              <a:gd name="connsiteX5" fmla="*/ 3611035 w 3785616"/>
              <a:gd name="connsiteY5" fmla="*/ 1047465 h 1047465"/>
              <a:gd name="connsiteX6" fmla="*/ 174581 w 3785616"/>
              <a:gd name="connsiteY6" fmla="*/ 1047465 h 1047465"/>
              <a:gd name="connsiteX7" fmla="*/ 0 w 3785616"/>
              <a:gd name="connsiteY7" fmla="*/ 872884 h 1047465"/>
              <a:gd name="connsiteX8" fmla="*/ 0 w 3785616"/>
              <a:gd name="connsiteY8" fmla="*/ 174581 h 10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047465">
                <a:moveTo>
                  <a:pt x="0" y="174581"/>
                </a:moveTo>
                <a:cubicBezTo>
                  <a:pt x="0" y="78163"/>
                  <a:pt x="78163" y="0"/>
                  <a:pt x="174581" y="0"/>
                </a:cubicBezTo>
                <a:lnTo>
                  <a:pt x="3611035" y="0"/>
                </a:lnTo>
                <a:cubicBezTo>
                  <a:pt x="3707453" y="0"/>
                  <a:pt x="3785616" y="78163"/>
                  <a:pt x="3785616" y="174581"/>
                </a:cubicBezTo>
                <a:lnTo>
                  <a:pt x="3785616" y="872884"/>
                </a:lnTo>
                <a:cubicBezTo>
                  <a:pt x="3785616" y="969302"/>
                  <a:pt x="3707453" y="1047465"/>
                  <a:pt x="3611035" y="1047465"/>
                </a:cubicBezTo>
                <a:lnTo>
                  <a:pt x="174581" y="1047465"/>
                </a:lnTo>
                <a:cubicBezTo>
                  <a:pt x="78163" y="1047465"/>
                  <a:pt x="0" y="969302"/>
                  <a:pt x="0" y="872884"/>
                </a:cubicBezTo>
                <a:lnTo>
                  <a:pt x="0" y="174581"/>
                </a:lnTo>
                <a:close/>
              </a:path>
            </a:pathLst>
          </a:custGeom>
          <a:gradFill rotWithShape="0">
            <a:gsLst>
              <a:gs pos="0">
                <a:srgbClr val="C95242">
                  <a:hueOff val="0"/>
                  <a:satOff val="0"/>
                  <a:lumOff val="0"/>
                  <a:alphaOff val="0"/>
                  <a:lumMod val="110000"/>
                  <a:satMod val="105000"/>
                  <a:tint val="67000"/>
                </a:srgbClr>
              </a:gs>
              <a:gs pos="50000">
                <a:srgbClr val="C95242">
                  <a:hueOff val="0"/>
                  <a:satOff val="0"/>
                  <a:lumOff val="0"/>
                  <a:alphaOff val="0"/>
                  <a:lumMod val="105000"/>
                  <a:satMod val="103000"/>
                  <a:tint val="73000"/>
                </a:srgbClr>
              </a:gs>
              <a:gs pos="100000">
                <a:srgbClr val="C95242">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20955" tIns="20955" rIns="20955" bIns="20955" numCol="1" spcCol="1270" anchor="ctr" anchorCtr="0">
            <a:noAutofit/>
          </a:bodyPr>
          <a:lstStyle/>
          <a:p>
            <a:pPr algn="ctr"/>
            <a:r>
              <a:rPr lang="en-GB" sz="1600" dirty="0"/>
              <a:t>In 2019-2020 around 1 in 3 children in England lived with at least one parent experiencing symptoms of anxiety or depression</a:t>
            </a:r>
          </a:p>
        </p:txBody>
      </p:sp>
      <p:sp>
        <p:nvSpPr>
          <p:cNvPr id="11" name="Freeform: Shape 10">
            <a:extLst>
              <a:ext uri="{FF2B5EF4-FFF2-40B4-BE49-F238E27FC236}">
                <a16:creationId xmlns:a16="http://schemas.microsoft.com/office/drawing/2014/main" id="{144A4A85-1ECA-64B7-16B8-DAE652F5708F}"/>
              </a:ext>
            </a:extLst>
          </p:cNvPr>
          <p:cNvSpPr/>
          <p:nvPr/>
        </p:nvSpPr>
        <p:spPr>
          <a:xfrm>
            <a:off x="3086100" y="3135122"/>
            <a:ext cx="3785616" cy="1047465"/>
          </a:xfrm>
          <a:custGeom>
            <a:avLst/>
            <a:gdLst>
              <a:gd name="connsiteX0" fmla="*/ 0 w 3785616"/>
              <a:gd name="connsiteY0" fmla="*/ 174581 h 1047465"/>
              <a:gd name="connsiteX1" fmla="*/ 174581 w 3785616"/>
              <a:gd name="connsiteY1" fmla="*/ 0 h 1047465"/>
              <a:gd name="connsiteX2" fmla="*/ 3611035 w 3785616"/>
              <a:gd name="connsiteY2" fmla="*/ 0 h 1047465"/>
              <a:gd name="connsiteX3" fmla="*/ 3785616 w 3785616"/>
              <a:gd name="connsiteY3" fmla="*/ 174581 h 1047465"/>
              <a:gd name="connsiteX4" fmla="*/ 3785616 w 3785616"/>
              <a:gd name="connsiteY4" fmla="*/ 872884 h 1047465"/>
              <a:gd name="connsiteX5" fmla="*/ 3611035 w 3785616"/>
              <a:gd name="connsiteY5" fmla="*/ 1047465 h 1047465"/>
              <a:gd name="connsiteX6" fmla="*/ 174581 w 3785616"/>
              <a:gd name="connsiteY6" fmla="*/ 1047465 h 1047465"/>
              <a:gd name="connsiteX7" fmla="*/ 0 w 3785616"/>
              <a:gd name="connsiteY7" fmla="*/ 872884 h 1047465"/>
              <a:gd name="connsiteX8" fmla="*/ 0 w 3785616"/>
              <a:gd name="connsiteY8" fmla="*/ 174581 h 10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047465">
                <a:moveTo>
                  <a:pt x="0" y="174581"/>
                </a:moveTo>
                <a:cubicBezTo>
                  <a:pt x="0" y="78163"/>
                  <a:pt x="78163" y="0"/>
                  <a:pt x="174581" y="0"/>
                </a:cubicBezTo>
                <a:lnTo>
                  <a:pt x="3611035" y="0"/>
                </a:lnTo>
                <a:cubicBezTo>
                  <a:pt x="3707453" y="0"/>
                  <a:pt x="3785616" y="78163"/>
                  <a:pt x="3785616" y="174581"/>
                </a:cubicBezTo>
                <a:lnTo>
                  <a:pt x="3785616" y="872884"/>
                </a:lnTo>
                <a:cubicBezTo>
                  <a:pt x="3785616" y="969302"/>
                  <a:pt x="3707453" y="1047465"/>
                  <a:pt x="3611035" y="1047465"/>
                </a:cubicBezTo>
                <a:lnTo>
                  <a:pt x="174581" y="1047465"/>
                </a:lnTo>
                <a:cubicBezTo>
                  <a:pt x="78163" y="1047465"/>
                  <a:pt x="0" y="969302"/>
                  <a:pt x="0" y="872884"/>
                </a:cubicBezTo>
                <a:lnTo>
                  <a:pt x="0" y="174581"/>
                </a:lnTo>
                <a:close/>
              </a:path>
            </a:pathLst>
          </a:custGeom>
          <a:gradFill rotWithShape="0">
            <a:gsLst>
              <a:gs pos="0">
                <a:srgbClr val="C95242">
                  <a:hueOff val="0"/>
                  <a:satOff val="0"/>
                  <a:lumOff val="0"/>
                  <a:alphaOff val="0"/>
                  <a:lumMod val="110000"/>
                  <a:satMod val="105000"/>
                  <a:tint val="67000"/>
                </a:srgbClr>
              </a:gs>
              <a:gs pos="50000">
                <a:srgbClr val="C95242">
                  <a:hueOff val="0"/>
                  <a:satOff val="0"/>
                  <a:lumOff val="0"/>
                  <a:alphaOff val="0"/>
                  <a:lumMod val="105000"/>
                  <a:satMod val="103000"/>
                  <a:tint val="73000"/>
                </a:srgbClr>
              </a:gs>
              <a:gs pos="100000">
                <a:srgbClr val="C95242">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20955" tIns="20955" rIns="20955" bIns="20955" numCol="1" spcCol="1270" anchor="ctr" anchorCtr="0">
            <a:noAutofit/>
          </a:bodyPr>
          <a:lstStyle/>
          <a:p>
            <a:pPr algn="ctr"/>
            <a:r>
              <a:rPr lang="en-GB" sz="1600" dirty="0"/>
              <a:t>In 2019-2020 around 1 in 18 children lived with 2 parents reporting emotional distress </a:t>
            </a:r>
          </a:p>
        </p:txBody>
      </p:sp>
      <p:sp>
        <p:nvSpPr>
          <p:cNvPr id="12" name="Freeform: Shape 11">
            <a:extLst>
              <a:ext uri="{FF2B5EF4-FFF2-40B4-BE49-F238E27FC236}">
                <a16:creationId xmlns:a16="http://schemas.microsoft.com/office/drawing/2014/main" id="{B7A36933-A1A7-95E3-2672-FB81C26A860C}"/>
              </a:ext>
            </a:extLst>
          </p:cNvPr>
          <p:cNvSpPr/>
          <p:nvPr/>
        </p:nvSpPr>
        <p:spPr>
          <a:xfrm>
            <a:off x="4978908" y="4334287"/>
            <a:ext cx="3785616" cy="1047465"/>
          </a:xfrm>
          <a:custGeom>
            <a:avLst/>
            <a:gdLst>
              <a:gd name="connsiteX0" fmla="*/ 0 w 3785616"/>
              <a:gd name="connsiteY0" fmla="*/ 174581 h 1047465"/>
              <a:gd name="connsiteX1" fmla="*/ 174581 w 3785616"/>
              <a:gd name="connsiteY1" fmla="*/ 0 h 1047465"/>
              <a:gd name="connsiteX2" fmla="*/ 3611035 w 3785616"/>
              <a:gd name="connsiteY2" fmla="*/ 0 h 1047465"/>
              <a:gd name="connsiteX3" fmla="*/ 3785616 w 3785616"/>
              <a:gd name="connsiteY3" fmla="*/ 174581 h 1047465"/>
              <a:gd name="connsiteX4" fmla="*/ 3785616 w 3785616"/>
              <a:gd name="connsiteY4" fmla="*/ 872884 h 1047465"/>
              <a:gd name="connsiteX5" fmla="*/ 3611035 w 3785616"/>
              <a:gd name="connsiteY5" fmla="*/ 1047465 h 1047465"/>
              <a:gd name="connsiteX6" fmla="*/ 174581 w 3785616"/>
              <a:gd name="connsiteY6" fmla="*/ 1047465 h 1047465"/>
              <a:gd name="connsiteX7" fmla="*/ 0 w 3785616"/>
              <a:gd name="connsiteY7" fmla="*/ 872884 h 1047465"/>
              <a:gd name="connsiteX8" fmla="*/ 0 w 3785616"/>
              <a:gd name="connsiteY8" fmla="*/ 174581 h 10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047465">
                <a:moveTo>
                  <a:pt x="0" y="174581"/>
                </a:moveTo>
                <a:cubicBezTo>
                  <a:pt x="0" y="78163"/>
                  <a:pt x="78163" y="0"/>
                  <a:pt x="174581" y="0"/>
                </a:cubicBezTo>
                <a:lnTo>
                  <a:pt x="3611035" y="0"/>
                </a:lnTo>
                <a:cubicBezTo>
                  <a:pt x="3707453" y="0"/>
                  <a:pt x="3785616" y="78163"/>
                  <a:pt x="3785616" y="174581"/>
                </a:cubicBezTo>
                <a:lnTo>
                  <a:pt x="3785616" y="872884"/>
                </a:lnTo>
                <a:cubicBezTo>
                  <a:pt x="3785616" y="969302"/>
                  <a:pt x="3707453" y="1047465"/>
                  <a:pt x="3611035" y="1047465"/>
                </a:cubicBezTo>
                <a:lnTo>
                  <a:pt x="174581" y="1047465"/>
                </a:lnTo>
                <a:cubicBezTo>
                  <a:pt x="78163" y="1047465"/>
                  <a:pt x="0" y="969302"/>
                  <a:pt x="0" y="872884"/>
                </a:cubicBezTo>
                <a:lnTo>
                  <a:pt x="0" y="174581"/>
                </a:lnTo>
                <a:close/>
              </a:path>
            </a:pathLst>
          </a:custGeom>
          <a:gradFill rotWithShape="0">
            <a:gsLst>
              <a:gs pos="0">
                <a:srgbClr val="C95242">
                  <a:hueOff val="0"/>
                  <a:satOff val="0"/>
                  <a:lumOff val="0"/>
                  <a:alphaOff val="0"/>
                  <a:lumMod val="110000"/>
                  <a:satMod val="105000"/>
                  <a:tint val="67000"/>
                </a:srgbClr>
              </a:gs>
              <a:gs pos="50000">
                <a:srgbClr val="C95242">
                  <a:hueOff val="0"/>
                  <a:satOff val="0"/>
                  <a:lumOff val="0"/>
                  <a:alphaOff val="0"/>
                  <a:lumMod val="105000"/>
                  <a:satMod val="103000"/>
                  <a:tint val="73000"/>
                </a:srgbClr>
              </a:gs>
              <a:gs pos="100000">
                <a:srgbClr val="C95242">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20955" tIns="20955" rIns="20955" bIns="20955" numCol="1" spcCol="1270" anchor="ctr" anchorCtr="0">
            <a:noAutofit/>
          </a:bodyPr>
          <a:lstStyle/>
          <a:p>
            <a:pPr algn="ctr"/>
            <a:r>
              <a:rPr lang="en-US" sz="1600" dirty="0"/>
              <a:t>Perinatal mental illness affects up to 27% of new and expectant mothers and is more likely to in areas of high deprivation</a:t>
            </a:r>
            <a:endParaRPr lang="en-GB" sz="1600" dirty="0"/>
          </a:p>
        </p:txBody>
      </p:sp>
      <p:sp>
        <p:nvSpPr>
          <p:cNvPr id="13" name="Freeform: Shape 12">
            <a:extLst>
              <a:ext uri="{FF2B5EF4-FFF2-40B4-BE49-F238E27FC236}">
                <a16:creationId xmlns:a16="http://schemas.microsoft.com/office/drawing/2014/main" id="{7ED4B3B0-D70B-A5EB-650D-87FA0E5A3058}"/>
              </a:ext>
            </a:extLst>
          </p:cNvPr>
          <p:cNvSpPr/>
          <p:nvPr/>
        </p:nvSpPr>
        <p:spPr>
          <a:xfrm>
            <a:off x="6871716" y="5491447"/>
            <a:ext cx="3785616" cy="1047465"/>
          </a:xfrm>
          <a:custGeom>
            <a:avLst/>
            <a:gdLst>
              <a:gd name="connsiteX0" fmla="*/ 0 w 3785616"/>
              <a:gd name="connsiteY0" fmla="*/ 174581 h 1047465"/>
              <a:gd name="connsiteX1" fmla="*/ 174581 w 3785616"/>
              <a:gd name="connsiteY1" fmla="*/ 0 h 1047465"/>
              <a:gd name="connsiteX2" fmla="*/ 3611035 w 3785616"/>
              <a:gd name="connsiteY2" fmla="*/ 0 h 1047465"/>
              <a:gd name="connsiteX3" fmla="*/ 3785616 w 3785616"/>
              <a:gd name="connsiteY3" fmla="*/ 174581 h 1047465"/>
              <a:gd name="connsiteX4" fmla="*/ 3785616 w 3785616"/>
              <a:gd name="connsiteY4" fmla="*/ 872884 h 1047465"/>
              <a:gd name="connsiteX5" fmla="*/ 3611035 w 3785616"/>
              <a:gd name="connsiteY5" fmla="*/ 1047465 h 1047465"/>
              <a:gd name="connsiteX6" fmla="*/ 174581 w 3785616"/>
              <a:gd name="connsiteY6" fmla="*/ 1047465 h 1047465"/>
              <a:gd name="connsiteX7" fmla="*/ 0 w 3785616"/>
              <a:gd name="connsiteY7" fmla="*/ 872884 h 1047465"/>
              <a:gd name="connsiteX8" fmla="*/ 0 w 3785616"/>
              <a:gd name="connsiteY8" fmla="*/ 174581 h 10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047465">
                <a:moveTo>
                  <a:pt x="0" y="174581"/>
                </a:moveTo>
                <a:cubicBezTo>
                  <a:pt x="0" y="78163"/>
                  <a:pt x="78163" y="0"/>
                  <a:pt x="174581" y="0"/>
                </a:cubicBezTo>
                <a:lnTo>
                  <a:pt x="3611035" y="0"/>
                </a:lnTo>
                <a:cubicBezTo>
                  <a:pt x="3707453" y="0"/>
                  <a:pt x="3785616" y="78163"/>
                  <a:pt x="3785616" y="174581"/>
                </a:cubicBezTo>
                <a:lnTo>
                  <a:pt x="3785616" y="872884"/>
                </a:lnTo>
                <a:cubicBezTo>
                  <a:pt x="3785616" y="969302"/>
                  <a:pt x="3707453" y="1047465"/>
                  <a:pt x="3611035" y="1047465"/>
                </a:cubicBezTo>
                <a:lnTo>
                  <a:pt x="174581" y="1047465"/>
                </a:lnTo>
                <a:cubicBezTo>
                  <a:pt x="78163" y="1047465"/>
                  <a:pt x="0" y="969302"/>
                  <a:pt x="0" y="872884"/>
                </a:cubicBezTo>
                <a:lnTo>
                  <a:pt x="0" y="174581"/>
                </a:lnTo>
                <a:close/>
              </a:path>
            </a:pathLst>
          </a:custGeom>
          <a:gradFill rotWithShape="0">
            <a:gsLst>
              <a:gs pos="0">
                <a:srgbClr val="C95242">
                  <a:hueOff val="0"/>
                  <a:satOff val="0"/>
                  <a:lumOff val="0"/>
                  <a:alphaOff val="0"/>
                  <a:lumMod val="110000"/>
                  <a:satMod val="105000"/>
                  <a:tint val="67000"/>
                </a:srgbClr>
              </a:gs>
              <a:gs pos="50000">
                <a:srgbClr val="C95242">
                  <a:hueOff val="0"/>
                  <a:satOff val="0"/>
                  <a:lumOff val="0"/>
                  <a:alphaOff val="0"/>
                  <a:lumMod val="105000"/>
                  <a:satMod val="103000"/>
                  <a:tint val="73000"/>
                </a:srgbClr>
              </a:gs>
              <a:gs pos="100000">
                <a:srgbClr val="C95242">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p:spPr>
        <p:txBody>
          <a:bodyPr spcFirstLastPara="0" vert="horz" wrap="square" lIns="20955" tIns="20955" rIns="20955" bIns="20955" numCol="1" spcCol="1270" anchor="ctr" anchorCtr="0">
            <a:noAutofit/>
          </a:bodyPr>
          <a:lstStyle/>
          <a:p>
            <a:pPr algn="ctr"/>
            <a:r>
              <a:rPr lang="en-US" sz="1600" dirty="0"/>
              <a:t>10% of new fathers were also found to be affected by mental health difficulties in the perinatal period</a:t>
            </a:r>
            <a:endParaRPr lang="en-GB" sz="1600" dirty="0"/>
          </a:p>
        </p:txBody>
      </p:sp>
      <p:sp>
        <p:nvSpPr>
          <p:cNvPr id="4" name="Slide Number Placeholder 3">
            <a:extLst>
              <a:ext uri="{FF2B5EF4-FFF2-40B4-BE49-F238E27FC236}">
                <a16:creationId xmlns:a16="http://schemas.microsoft.com/office/drawing/2014/main" id="{37B0139C-B4CB-3988-97A0-83F830CAC274}"/>
              </a:ext>
            </a:extLst>
          </p:cNvPr>
          <p:cNvSpPr>
            <a:spLocks noGrp="1"/>
          </p:cNvSpPr>
          <p:nvPr>
            <p:ph type="sldNum" sz="quarter" idx="4294967295"/>
          </p:nvPr>
        </p:nvSpPr>
        <p:spPr>
          <a:xfrm>
            <a:off x="8610600" y="6356350"/>
            <a:ext cx="2743200" cy="365125"/>
          </a:xfrm>
          <a:prstGeom prst="rect">
            <a:avLst/>
          </a:prstGeom>
        </p:spPr>
        <p:txBody>
          <a:bodyPr/>
          <a:lstStyle/>
          <a:p>
            <a:fld id="{2C18C1E5-FB55-42F5-BD6D-9CC153FCDBE6}" type="slidenum">
              <a:rPr lang="en-US" smtClean="0"/>
              <a:t>3</a:t>
            </a:fld>
            <a:endParaRPr lang="en-US" dirty="0"/>
          </a:p>
        </p:txBody>
      </p:sp>
    </p:spTree>
    <p:extLst>
      <p:ext uri="{BB962C8B-B14F-4D97-AF65-F5344CB8AC3E}">
        <p14:creationId xmlns:p14="http://schemas.microsoft.com/office/powerpoint/2010/main" val="4452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29ED66-79B6-D6BD-53AA-3BC4F6696476}"/>
              </a:ext>
            </a:extLst>
          </p:cNvPr>
          <p:cNvSpPr>
            <a:spLocks noGrp="1"/>
          </p:cNvSpPr>
          <p:nvPr>
            <p:ph type="sldNum" sz="quarter" idx="4294967295"/>
          </p:nvPr>
        </p:nvSpPr>
        <p:spPr>
          <a:xfrm>
            <a:off x="8610600" y="6356350"/>
            <a:ext cx="2743200" cy="365125"/>
          </a:xfrm>
          <a:prstGeom prst="rect">
            <a:avLst/>
          </a:prstGeom>
        </p:spPr>
        <p:txBody>
          <a:bodyPr/>
          <a:lstStyle/>
          <a:p>
            <a:fld id="{2C18C1E5-FB55-42F5-BD6D-9CC153FCDBE6}" type="slidenum">
              <a:rPr lang="en-US" smtClean="0"/>
              <a:t>4</a:t>
            </a:fld>
            <a:endParaRPr lang="en-US" dirty="0"/>
          </a:p>
        </p:txBody>
      </p:sp>
      <p:sp>
        <p:nvSpPr>
          <p:cNvPr id="3" name="TextBox 2">
            <a:extLst>
              <a:ext uri="{FF2B5EF4-FFF2-40B4-BE49-F238E27FC236}">
                <a16:creationId xmlns:a16="http://schemas.microsoft.com/office/drawing/2014/main" id="{59A78A17-6FB6-EFC1-242E-AAB9BA285A11}"/>
              </a:ext>
            </a:extLst>
          </p:cNvPr>
          <p:cNvSpPr txBox="1"/>
          <p:nvPr/>
        </p:nvSpPr>
        <p:spPr>
          <a:xfrm>
            <a:off x="4365523" y="3303639"/>
            <a:ext cx="4621971" cy="369332"/>
          </a:xfrm>
          <a:prstGeom prst="rect">
            <a:avLst/>
          </a:prstGeom>
          <a:noFill/>
        </p:spPr>
        <p:txBody>
          <a:bodyPr wrap="none" rtlCol="0">
            <a:spAutoFit/>
          </a:bodyPr>
          <a:lstStyle/>
          <a:p>
            <a:r>
              <a:rPr lang="en-GB" dirty="0"/>
              <a:t>2.5 min video – Joe Wicks: Facing my childhood</a:t>
            </a:r>
          </a:p>
        </p:txBody>
      </p:sp>
    </p:spTree>
    <p:extLst>
      <p:ext uri="{BB962C8B-B14F-4D97-AF65-F5344CB8AC3E}">
        <p14:creationId xmlns:p14="http://schemas.microsoft.com/office/powerpoint/2010/main" val="198444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36F4-B984-B606-9461-D3BCF1C88F9A}"/>
              </a:ext>
            </a:extLst>
          </p:cNvPr>
          <p:cNvSpPr>
            <a:spLocks noGrp="1"/>
          </p:cNvSpPr>
          <p:nvPr>
            <p:ph type="title"/>
          </p:nvPr>
        </p:nvSpPr>
        <p:spPr/>
        <p:txBody>
          <a:bodyPr/>
          <a:lstStyle/>
          <a:p>
            <a:r>
              <a:rPr lang="en-US" dirty="0"/>
              <a:t>Kelly’s story</a:t>
            </a:r>
            <a:endParaRPr lang="en-GB" dirty="0"/>
          </a:p>
        </p:txBody>
      </p:sp>
      <p:sp>
        <p:nvSpPr>
          <p:cNvPr id="3" name="Content Placeholder 2">
            <a:extLst>
              <a:ext uri="{FF2B5EF4-FFF2-40B4-BE49-F238E27FC236}">
                <a16:creationId xmlns:a16="http://schemas.microsoft.com/office/drawing/2014/main" id="{042B1371-304D-5EC2-8A1C-668B696918A5}"/>
              </a:ext>
            </a:extLst>
          </p:cNvPr>
          <p:cNvSpPr>
            <a:spLocks noGrp="1"/>
          </p:cNvSpPr>
          <p:nvPr>
            <p:ph idx="1"/>
          </p:nvPr>
        </p:nvSpPr>
        <p:spPr/>
        <p:txBody>
          <a:bodyPr>
            <a:normAutofit fontScale="77500" lnSpcReduction="20000"/>
          </a:bodyPr>
          <a:lstStyle/>
          <a:p>
            <a:pPr marL="0" indent="0">
              <a:buNone/>
            </a:pPr>
            <a:r>
              <a:rPr lang="en-US" dirty="0"/>
              <a:t>I live at home with my mum Fiona and younger sister Samantha. Mum has anxiety issues, panic attacks and takes medication for depression. My job is to reassure her that everything is ok. She gets really anxious and does this horrible routine every night before she goes to bed to make sure everything is switched off and locked. She also switches off each light in the house saying: 'Off! Off! Off!' But if her finger slips, she will do it all over again. She’s usually in bed by 9pm after taking her medication for depression, leaving me in charge. One day she left the gas cooker on, which could have set the house on fire. She copes with her anxiety by sleeping during the day as it helps her stop worrying. But it doesn’t stop me worrying. I don’t feel anyone really understands what I have to go through or how anxious I often feel. Looking after my mum and sister is a constant worry and I have to rush home every day after college to make tea, clean and shop. Because mum’s frightened of leaving the cooker on I do all the cooking and help out with the housework. Mum’s too scared to go out alone so I have to take her everywhere which leaves me little time to spend with my friends. My sister’s 15, but she’s really young for her age so I feel responsible for her too. One thing that really helps is the support I get from the young carers’ centre. They understand what it’s like; I can trust them and talk about my problems knowing that I won’t get judged. The school drop-in centre is also great. </a:t>
            </a:r>
            <a:endParaRPr lang="en-GB" dirty="0"/>
          </a:p>
        </p:txBody>
      </p:sp>
      <p:sp>
        <p:nvSpPr>
          <p:cNvPr id="5" name="TextBox 4">
            <a:extLst>
              <a:ext uri="{FF2B5EF4-FFF2-40B4-BE49-F238E27FC236}">
                <a16:creationId xmlns:a16="http://schemas.microsoft.com/office/drawing/2014/main" id="{6E956789-71EE-A5FE-6A75-6846E1B9DF8D}"/>
              </a:ext>
            </a:extLst>
          </p:cNvPr>
          <p:cNvSpPr txBox="1"/>
          <p:nvPr/>
        </p:nvSpPr>
        <p:spPr>
          <a:xfrm>
            <a:off x="8082115" y="6127234"/>
            <a:ext cx="3590663" cy="369332"/>
          </a:xfrm>
          <a:prstGeom prst="rect">
            <a:avLst/>
          </a:prstGeom>
          <a:noFill/>
        </p:spPr>
        <p:txBody>
          <a:bodyPr wrap="none" rtlCol="0">
            <a:spAutoFit/>
          </a:bodyPr>
          <a:lstStyle/>
          <a:p>
            <a:r>
              <a:rPr lang="en-US" dirty="0"/>
              <a:t>https://www.childrenssociety.org.uk</a:t>
            </a:r>
            <a:endParaRPr lang="en-GB" dirty="0"/>
          </a:p>
        </p:txBody>
      </p:sp>
    </p:spTree>
    <p:extLst>
      <p:ext uri="{BB962C8B-B14F-4D97-AF65-F5344CB8AC3E}">
        <p14:creationId xmlns:p14="http://schemas.microsoft.com/office/powerpoint/2010/main" val="236449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FD4748-24B3-7B1C-1F63-F1F49078CE2B}"/>
              </a:ext>
            </a:extLst>
          </p:cNvPr>
          <p:cNvPicPr>
            <a:picLocks noChangeAspect="1"/>
          </p:cNvPicPr>
          <p:nvPr/>
        </p:nvPicPr>
        <p:blipFill>
          <a:blip r:embed="rId3"/>
          <a:stretch>
            <a:fillRect/>
          </a:stretch>
        </p:blipFill>
        <p:spPr>
          <a:xfrm>
            <a:off x="16918" y="0"/>
            <a:ext cx="12158164" cy="6105832"/>
          </a:xfrm>
          <a:prstGeom prst="rect">
            <a:avLst/>
          </a:prstGeom>
        </p:spPr>
      </p:pic>
      <p:sp>
        <p:nvSpPr>
          <p:cNvPr id="5" name="TextBox 4">
            <a:extLst>
              <a:ext uri="{FF2B5EF4-FFF2-40B4-BE49-F238E27FC236}">
                <a16:creationId xmlns:a16="http://schemas.microsoft.com/office/drawing/2014/main" id="{3FFA7F18-BD5D-27BE-C3BD-10091B7D26A7}"/>
              </a:ext>
            </a:extLst>
          </p:cNvPr>
          <p:cNvSpPr txBox="1"/>
          <p:nvPr/>
        </p:nvSpPr>
        <p:spPr>
          <a:xfrm>
            <a:off x="8893277" y="6184124"/>
            <a:ext cx="1843710" cy="369332"/>
          </a:xfrm>
          <a:prstGeom prst="rect">
            <a:avLst/>
          </a:prstGeom>
          <a:noFill/>
        </p:spPr>
        <p:txBody>
          <a:bodyPr wrap="none" rtlCol="0">
            <a:spAutoFit/>
          </a:bodyPr>
          <a:lstStyle/>
          <a:p>
            <a:r>
              <a:rPr lang="en-GB" dirty="0"/>
              <a:t>www.ourtime.org</a:t>
            </a:r>
          </a:p>
        </p:txBody>
      </p:sp>
    </p:spTree>
    <p:extLst>
      <p:ext uri="{BB962C8B-B14F-4D97-AF65-F5344CB8AC3E}">
        <p14:creationId xmlns:p14="http://schemas.microsoft.com/office/powerpoint/2010/main" val="385128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3FBC5DF-19D6-D7D1-A2D0-D84BC42CE636}"/>
              </a:ext>
            </a:extLst>
          </p:cNvPr>
          <p:cNvGraphicFramePr/>
          <p:nvPr>
            <p:extLst>
              <p:ext uri="{D42A27DB-BD31-4B8C-83A1-F6EECF244321}">
                <p14:modId xmlns:p14="http://schemas.microsoft.com/office/powerpoint/2010/main" val="336829694"/>
              </p:ext>
            </p:extLst>
          </p:nvPr>
        </p:nvGraphicFramePr>
        <p:xfrm>
          <a:off x="26416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D92CB76B-4521-601F-E20F-ADDB8D8A66A1}"/>
              </a:ext>
            </a:extLst>
          </p:cNvPr>
          <p:cNvSpPr txBox="1">
            <a:spLocks/>
          </p:cNvSpPr>
          <p:nvPr/>
        </p:nvSpPr>
        <p:spPr>
          <a:xfrm>
            <a:off x="704684" y="904332"/>
            <a:ext cx="2909047" cy="322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Risk factors and Protective factors</a:t>
            </a:r>
          </a:p>
        </p:txBody>
      </p:sp>
    </p:spTree>
    <p:extLst>
      <p:ext uri="{BB962C8B-B14F-4D97-AF65-F5344CB8AC3E}">
        <p14:creationId xmlns:p14="http://schemas.microsoft.com/office/powerpoint/2010/main" val="6158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79149DA3-026D-DA22-3B5E-15F8FA7957B5}"/>
              </a:ext>
            </a:extLst>
          </p:cNvPr>
          <p:cNvGraphicFramePr>
            <a:graphicFrameLocks noGrp="1"/>
          </p:cNvGraphicFramePr>
          <p:nvPr>
            <p:ph idx="1"/>
            <p:extLst>
              <p:ext uri="{D42A27DB-BD31-4B8C-83A1-F6EECF244321}">
                <p14:modId xmlns:p14="http://schemas.microsoft.com/office/powerpoint/2010/main" val="2895087825"/>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62374A0B-BCC9-884E-E914-4CE0C7B3458E}"/>
              </a:ext>
            </a:extLst>
          </p:cNvPr>
          <p:cNvSpPr>
            <a:spLocks noGrp="1"/>
          </p:cNvSpPr>
          <p:nvPr>
            <p:ph type="body" sz="half" idx="2"/>
          </p:nvPr>
        </p:nvSpPr>
        <p:spPr/>
        <p:txBody>
          <a:bodyPr>
            <a:normAutofit/>
          </a:bodyPr>
          <a:lstStyle/>
          <a:p>
            <a:r>
              <a:rPr lang="en-GB" sz="4300" dirty="0"/>
              <a:t>Children can often cope well with all sorts of life upsets, especially if:</a:t>
            </a:r>
            <a:endParaRPr lang="en-US" sz="4300" dirty="0"/>
          </a:p>
          <a:p>
            <a:endParaRPr lang="en-GB" dirty="0"/>
          </a:p>
        </p:txBody>
      </p:sp>
    </p:spTree>
    <p:extLst>
      <p:ext uri="{BB962C8B-B14F-4D97-AF65-F5344CB8AC3E}">
        <p14:creationId xmlns:p14="http://schemas.microsoft.com/office/powerpoint/2010/main" val="364799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E8A9-9F5E-1EFA-A770-977CC4679CB5}"/>
              </a:ext>
            </a:extLst>
          </p:cNvPr>
          <p:cNvSpPr>
            <a:spLocks noGrp="1"/>
          </p:cNvSpPr>
          <p:nvPr>
            <p:ph type="title"/>
          </p:nvPr>
        </p:nvSpPr>
        <p:spPr/>
        <p:txBody>
          <a:bodyPr/>
          <a:lstStyle/>
          <a:p>
            <a:r>
              <a:rPr lang="en-GB" dirty="0"/>
              <a:t>Statistics – impact on children</a:t>
            </a:r>
          </a:p>
        </p:txBody>
      </p:sp>
      <p:sp>
        <p:nvSpPr>
          <p:cNvPr id="11" name="Freeform: Shape 10">
            <a:extLst>
              <a:ext uri="{FF2B5EF4-FFF2-40B4-BE49-F238E27FC236}">
                <a16:creationId xmlns:a16="http://schemas.microsoft.com/office/drawing/2014/main" id="{2D46864E-BFA1-1960-66C6-7EAC2B464121}"/>
              </a:ext>
            </a:extLst>
          </p:cNvPr>
          <p:cNvSpPr/>
          <p:nvPr/>
        </p:nvSpPr>
        <p:spPr>
          <a:xfrm>
            <a:off x="838906" y="3232713"/>
            <a:ext cx="3074323" cy="1537161"/>
          </a:xfrm>
          <a:custGeom>
            <a:avLst/>
            <a:gdLst>
              <a:gd name="connsiteX0" fmla="*/ 0 w 3074323"/>
              <a:gd name="connsiteY0" fmla="*/ 0 h 1537161"/>
              <a:gd name="connsiteX1" fmla="*/ 3074323 w 3074323"/>
              <a:gd name="connsiteY1" fmla="*/ 0 h 1537161"/>
              <a:gd name="connsiteX2" fmla="*/ 3074323 w 3074323"/>
              <a:gd name="connsiteY2" fmla="*/ 1537161 h 1537161"/>
              <a:gd name="connsiteX3" fmla="*/ 0 w 3074323"/>
              <a:gd name="connsiteY3" fmla="*/ 1537161 h 1537161"/>
              <a:gd name="connsiteX4" fmla="*/ 0 w 3074323"/>
              <a:gd name="connsiteY4" fmla="*/ 0 h 153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323" h="1537161">
                <a:moveTo>
                  <a:pt x="0" y="0"/>
                </a:moveTo>
                <a:lnTo>
                  <a:pt x="3074323" y="0"/>
                </a:lnTo>
                <a:lnTo>
                  <a:pt x="3074323" y="1537161"/>
                </a:lnTo>
                <a:lnTo>
                  <a:pt x="0" y="1537161"/>
                </a:lnTo>
                <a:lnTo>
                  <a:pt x="0" y="0"/>
                </a:lnTo>
                <a:close/>
              </a:path>
            </a:pathLst>
          </a:custGeom>
          <a:ln>
            <a:solidFill>
              <a:srgbClr val="DBA09B"/>
            </a:solidFill>
          </a:ln>
          <a:scene3d>
            <a:camera prst="orthographicFront"/>
            <a:lightRig rig="flat" dir="t"/>
          </a:scene3d>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30% of children with a parent who had experienced psychological distress had a probable mental disorder</a:t>
            </a:r>
            <a:endParaRPr lang="en-GB" sz="1800" kern="1200" dirty="0"/>
          </a:p>
        </p:txBody>
      </p:sp>
      <p:sp>
        <p:nvSpPr>
          <p:cNvPr id="12" name="Freeform: Shape 11">
            <a:extLst>
              <a:ext uri="{FF2B5EF4-FFF2-40B4-BE49-F238E27FC236}">
                <a16:creationId xmlns:a16="http://schemas.microsoft.com/office/drawing/2014/main" id="{3EFFCF72-63C0-5A9A-8F1B-6F4697C82E76}"/>
              </a:ext>
            </a:extLst>
          </p:cNvPr>
          <p:cNvSpPr/>
          <p:nvPr/>
        </p:nvSpPr>
        <p:spPr>
          <a:xfrm>
            <a:off x="4558838" y="3232713"/>
            <a:ext cx="3074323" cy="1537161"/>
          </a:xfrm>
          <a:custGeom>
            <a:avLst/>
            <a:gdLst>
              <a:gd name="connsiteX0" fmla="*/ 0 w 3074323"/>
              <a:gd name="connsiteY0" fmla="*/ 0 h 1537161"/>
              <a:gd name="connsiteX1" fmla="*/ 3074323 w 3074323"/>
              <a:gd name="connsiteY1" fmla="*/ 0 h 1537161"/>
              <a:gd name="connsiteX2" fmla="*/ 3074323 w 3074323"/>
              <a:gd name="connsiteY2" fmla="*/ 1537161 h 1537161"/>
              <a:gd name="connsiteX3" fmla="*/ 0 w 3074323"/>
              <a:gd name="connsiteY3" fmla="*/ 1537161 h 1537161"/>
              <a:gd name="connsiteX4" fmla="*/ 0 w 3074323"/>
              <a:gd name="connsiteY4" fmla="*/ 0 h 153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323" h="1537161">
                <a:moveTo>
                  <a:pt x="0" y="0"/>
                </a:moveTo>
                <a:lnTo>
                  <a:pt x="3074323" y="0"/>
                </a:lnTo>
                <a:lnTo>
                  <a:pt x="3074323" y="1537161"/>
                </a:lnTo>
                <a:lnTo>
                  <a:pt x="0" y="153716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9% of children whose parents were not experiencing psychological distress had a probable mental disorder</a:t>
            </a:r>
            <a:endParaRPr lang="en-GB" sz="1800" kern="1200" dirty="0"/>
          </a:p>
        </p:txBody>
      </p:sp>
      <p:sp>
        <p:nvSpPr>
          <p:cNvPr id="13" name="Freeform: Shape 12">
            <a:extLst>
              <a:ext uri="{FF2B5EF4-FFF2-40B4-BE49-F238E27FC236}">
                <a16:creationId xmlns:a16="http://schemas.microsoft.com/office/drawing/2014/main" id="{AEFB558A-D2B3-CF48-BC71-FBBBD258529E}"/>
              </a:ext>
            </a:extLst>
          </p:cNvPr>
          <p:cNvSpPr/>
          <p:nvPr/>
        </p:nvSpPr>
        <p:spPr>
          <a:xfrm>
            <a:off x="8278770" y="3232713"/>
            <a:ext cx="3074323" cy="1537161"/>
          </a:xfrm>
          <a:custGeom>
            <a:avLst/>
            <a:gdLst>
              <a:gd name="connsiteX0" fmla="*/ 0 w 3074323"/>
              <a:gd name="connsiteY0" fmla="*/ 0 h 1537161"/>
              <a:gd name="connsiteX1" fmla="*/ 3074323 w 3074323"/>
              <a:gd name="connsiteY1" fmla="*/ 0 h 1537161"/>
              <a:gd name="connsiteX2" fmla="*/ 3074323 w 3074323"/>
              <a:gd name="connsiteY2" fmla="*/ 1537161 h 1537161"/>
              <a:gd name="connsiteX3" fmla="*/ 0 w 3074323"/>
              <a:gd name="connsiteY3" fmla="*/ 1537161 h 1537161"/>
              <a:gd name="connsiteX4" fmla="*/ 0 w 3074323"/>
              <a:gd name="connsiteY4" fmla="*/ 0 h 153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323" h="1537161">
                <a:moveTo>
                  <a:pt x="0" y="0"/>
                </a:moveTo>
                <a:lnTo>
                  <a:pt x="3074323" y="0"/>
                </a:lnTo>
                <a:lnTo>
                  <a:pt x="3074323" y="1537161"/>
                </a:lnTo>
                <a:lnTo>
                  <a:pt x="0" y="153716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Children of parents with poor mental health are up to 3.5x more likely to have any mental disorder than children whose parents were considered to have good mental health.</a:t>
            </a:r>
            <a:endParaRPr lang="en-GB" sz="1800" kern="1200" dirty="0"/>
          </a:p>
        </p:txBody>
      </p:sp>
      <p:sp>
        <p:nvSpPr>
          <p:cNvPr id="6" name="TextBox 5">
            <a:extLst>
              <a:ext uri="{FF2B5EF4-FFF2-40B4-BE49-F238E27FC236}">
                <a16:creationId xmlns:a16="http://schemas.microsoft.com/office/drawing/2014/main" id="{F94378E9-1DED-963E-9834-3B0EBC11B015}"/>
              </a:ext>
            </a:extLst>
          </p:cNvPr>
          <p:cNvSpPr txBox="1"/>
          <p:nvPr/>
        </p:nvSpPr>
        <p:spPr>
          <a:xfrm>
            <a:off x="5172075" y="1971675"/>
            <a:ext cx="1584088" cy="646331"/>
          </a:xfrm>
          <a:prstGeom prst="rect">
            <a:avLst/>
          </a:prstGeom>
          <a:noFill/>
        </p:spPr>
        <p:txBody>
          <a:bodyPr wrap="none" rtlCol="0">
            <a:spAutoFit/>
          </a:bodyPr>
          <a:lstStyle/>
          <a:p>
            <a:r>
              <a:rPr lang="en-GB" sz="3600" dirty="0"/>
              <a:t>In 2020</a:t>
            </a:r>
          </a:p>
        </p:txBody>
      </p:sp>
      <p:sp>
        <p:nvSpPr>
          <p:cNvPr id="9" name="TextBox 8">
            <a:extLst>
              <a:ext uri="{FF2B5EF4-FFF2-40B4-BE49-F238E27FC236}">
                <a16:creationId xmlns:a16="http://schemas.microsoft.com/office/drawing/2014/main" id="{62FA64D2-E31B-C7B1-549F-AAF077465541}"/>
              </a:ext>
            </a:extLst>
          </p:cNvPr>
          <p:cNvSpPr txBox="1"/>
          <p:nvPr/>
        </p:nvSpPr>
        <p:spPr>
          <a:xfrm>
            <a:off x="678426" y="5118895"/>
            <a:ext cx="10810567" cy="1237455"/>
          </a:xfrm>
          <a:prstGeom prst="rect">
            <a:avLst/>
          </a:prstGeom>
          <a:noFill/>
        </p:spPr>
        <p:txBody>
          <a:bodyPr wrap="square" rtlCol="0">
            <a:spAutoFit/>
          </a:bodyPr>
          <a:lstStyle/>
          <a:p>
            <a:pPr algn="ctr"/>
            <a:r>
              <a:rPr lang="en-GB" sz="2400" b="1" dirty="0"/>
              <a:t>Although there is an association between parental mental health and child mental health, it is important to highlight that this correlation does not show whether parental mental health is the cause or result of the mental disorder. </a:t>
            </a:r>
          </a:p>
        </p:txBody>
      </p:sp>
    </p:spTree>
    <p:extLst>
      <p:ext uri="{BB962C8B-B14F-4D97-AF65-F5344CB8AC3E}">
        <p14:creationId xmlns:p14="http://schemas.microsoft.com/office/powerpoint/2010/main" val="28171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6" grpId="0"/>
      <p:bldP spid="9" grpId="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C95242"/>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FB608F-E2ED-4AA5-B472-3C2C89444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A8DA88-2D67-4B30-8205-C52078711284}">
  <ds:schemaRefs>
    <ds:schemaRef ds:uri="http://purl.org/dc/elements/1.1/"/>
    <ds:schemaRef ds:uri="http://purl.org/dc/dcmitype/"/>
    <ds:schemaRef ds:uri="http://schemas.microsoft.com/office/2006/metadata/properties"/>
    <ds:schemaRef ds:uri="http://purl.org/dc/terms/"/>
    <ds:schemaRef ds:uri="71af3243-3dd4-4a8d-8c0d-dd76da1f02a5"/>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www.w3.org/XML/1998/namespace"/>
  </ds:schemaRefs>
</ds:datastoreItem>
</file>

<file path=customXml/itemProps3.xml><?xml version="1.0" encoding="utf-8"?>
<ds:datastoreItem xmlns:ds="http://schemas.openxmlformats.org/officeDocument/2006/customXml" ds:itemID="{3D2896BB-5566-4403-84AA-2FD10D9622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8187</TotalTime>
  <Words>1888</Words>
  <Application>Microsoft Office PowerPoint</Application>
  <PresentationFormat>Widescreen</PresentationFormat>
  <Paragraphs>208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Gill Sans</vt:lpstr>
      <vt:lpstr>GothamHTF-Book</vt:lpstr>
      <vt:lpstr>Times New Roman</vt:lpstr>
      <vt:lpstr>Office Theme</vt:lpstr>
      <vt:lpstr>Supporting Children with Parents or Siblings with Mental Health Issues</vt:lpstr>
      <vt:lpstr>Terms</vt:lpstr>
      <vt:lpstr>Statistics</vt:lpstr>
      <vt:lpstr>PowerPoint Presentation</vt:lpstr>
      <vt:lpstr>Kelly’s story</vt:lpstr>
      <vt:lpstr>PowerPoint Presentation</vt:lpstr>
      <vt:lpstr>PowerPoint Presentation</vt:lpstr>
      <vt:lpstr>PowerPoint Presentation</vt:lpstr>
      <vt:lpstr>Statistics – impact on children</vt:lpstr>
      <vt:lpstr>Children may worry that:</vt:lpstr>
      <vt:lpstr>If they have a sibling with mental illness they may:</vt:lpstr>
      <vt:lpstr>Signs in children to look out for</vt:lpstr>
      <vt:lpstr>Attachment </vt:lpstr>
      <vt:lpstr>PowerPoint Presentation</vt:lpstr>
      <vt:lpstr>Common symptoms of attachment difficulties</vt:lpstr>
      <vt:lpstr>What support can you offer families?</vt:lpstr>
      <vt:lpstr>What support can you offer children?</vt:lpstr>
      <vt:lpstr>Remember</vt:lpstr>
      <vt:lpstr>Key recommendations for practice</vt:lpstr>
      <vt:lpstr>Key things that have been shown to help</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dc:title>
  <dc:creator>Angela Lawn</dc:creator>
  <cp:lastModifiedBy>Angela Lawn</cp:lastModifiedBy>
  <cp:revision>11</cp:revision>
  <dcterms:created xsi:type="dcterms:W3CDTF">2022-09-18T15:55:05Z</dcterms:created>
  <dcterms:modified xsi:type="dcterms:W3CDTF">2022-11-02T11:12:17Z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